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25" r:id="rId2"/>
    <p:sldId id="422" r:id="rId3"/>
    <p:sldId id="426" r:id="rId4"/>
    <p:sldId id="413" r:id="rId5"/>
    <p:sldId id="416" r:id="rId6"/>
    <p:sldId id="415" r:id="rId7"/>
    <p:sldId id="427" r:id="rId8"/>
    <p:sldId id="417" r:id="rId9"/>
    <p:sldId id="419" r:id="rId10"/>
    <p:sldId id="347" r:id="rId11"/>
    <p:sldId id="418" r:id="rId12"/>
    <p:sldId id="348" r:id="rId13"/>
    <p:sldId id="358" r:id="rId14"/>
    <p:sldId id="375" r:id="rId15"/>
    <p:sldId id="376" r:id="rId16"/>
    <p:sldId id="377" r:id="rId17"/>
    <p:sldId id="378" r:id="rId18"/>
    <p:sldId id="388" r:id="rId19"/>
    <p:sldId id="365" r:id="rId20"/>
    <p:sldId id="366" r:id="rId21"/>
    <p:sldId id="361" r:id="rId22"/>
    <p:sldId id="369" r:id="rId23"/>
    <p:sldId id="364" r:id="rId24"/>
    <p:sldId id="372" r:id="rId25"/>
    <p:sldId id="420" r:id="rId26"/>
    <p:sldId id="370" r:id="rId27"/>
    <p:sldId id="349" r:id="rId28"/>
    <p:sldId id="350" r:id="rId29"/>
    <p:sldId id="424" r:id="rId30"/>
    <p:sldId id="344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D23B"/>
    <a:srgbClr val="FFC803"/>
    <a:srgbClr val="E8FF8C"/>
    <a:srgbClr val="FFFFFF"/>
    <a:srgbClr val="1B345E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87" autoAdjust="0"/>
  </p:normalViewPr>
  <p:slideViewPr>
    <p:cSldViewPr snapToGrid="0" showGuides="1">
      <p:cViewPr varScale="1">
        <p:scale>
          <a:sx n="83" d="100"/>
          <a:sy n="83" d="100"/>
        </p:scale>
        <p:origin x="-84" y="-147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FBABE-2BAF-4CC1-9B23-025B8BE2177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FB8086-F724-408E-80DF-639F4AB17900}">
      <dgm:prSet phldrT="[文本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CIO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B423A9-2430-40F7-BE92-8674044CF7BC}" type="parTrans" cxnId="{96FE2AF8-B7D2-4BB9-A22A-FBF61A6C462D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671E97-6E5B-492C-9334-442B3657547C}" type="sibTrans" cxnId="{96FE2AF8-B7D2-4BB9-A22A-FBF61A6C462D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44E6D9-A559-48DD-9A4D-A2BAF4EFA5E1}">
      <dgm:prSet phldrT="[文本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事件经理</a:t>
          </a:r>
        </a:p>
      </dgm:t>
    </dgm:pt>
    <dgm:pt modelId="{CC2F225A-5B19-4E88-9136-F4E5DE988A9F}" type="parTrans" cxnId="{B2CF67EB-F018-42C3-A69C-B5B79AAB607C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F1451B-B412-4016-9E4B-7DF35CFE1A81}" type="sibTrans" cxnId="{B2CF67EB-F018-42C3-A69C-B5B79AAB607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AA5358-8C66-4520-B9C1-111B1B92C01F}">
      <dgm:prSet phldrT="[文本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问题经理</a:t>
          </a:r>
        </a:p>
      </dgm:t>
    </dgm:pt>
    <dgm:pt modelId="{1A9D237E-4423-47E2-B5A8-E1D27FC870C7}" type="parTrans" cxnId="{E2065A92-3719-4574-BB6A-8D426C4F2A61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4F40D4-D944-4D34-905E-08FB370BC9D8}" type="sibTrans" cxnId="{E2065A92-3719-4574-BB6A-8D426C4F2A6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076EBE-16ED-41F6-9FA6-CF6D5A42F41D}">
      <dgm:prSet phldrT="[文本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变更管理员</a:t>
          </a:r>
        </a:p>
      </dgm:t>
    </dgm:pt>
    <dgm:pt modelId="{B2FA5359-7D40-453A-A919-BB0D39194246}" type="parTrans" cxnId="{3A61C280-7E50-4128-8ACE-7E4D089BA938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A7A992-53A8-4E1A-9DC0-E9CCFC2DDC5F}" type="sibTrans" cxnId="{3A61C280-7E50-4128-8ACE-7E4D089BA938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13F648-C9DA-4C2F-85EA-9670E7DAE7B5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发布管理员</a:t>
          </a:r>
        </a:p>
      </dgm:t>
    </dgm:pt>
    <dgm:pt modelId="{8D26616C-4C43-4515-9E4C-E27C33FB77AF}" type="parTrans" cxnId="{5F876511-C606-48CA-8EE2-7A0BC9851E37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8AB64B-4AB6-4214-9047-9E61B68832FD}" type="sibTrans" cxnId="{5F876511-C606-48CA-8EE2-7A0BC9851E37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AE5A63-55E6-468B-955E-D9F6F6861D8A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配置经理</a:t>
          </a:r>
        </a:p>
      </dgm:t>
    </dgm:pt>
    <dgm:pt modelId="{6E921D0E-2FE1-419F-AB54-44E53FBD66E2}" type="parTrans" cxnId="{0D7178F5-9D1F-47FD-A88C-072EE9759010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FCA659-1B5D-4ADF-BA04-09BCC2919A65}" type="sibTrans" cxnId="{0D7178F5-9D1F-47FD-A88C-072EE975901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1FE559-C408-4238-8FDF-63D0ACFB4FD9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服务台</a:t>
          </a:r>
        </a:p>
      </dgm:t>
    </dgm:pt>
    <dgm:pt modelId="{7B8AF1AF-8848-4497-863B-C2AD8A48180D}" type="parTrans" cxnId="{68952E30-719E-484D-9C95-F1A10C7A6A24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90FD14-F2A8-4909-9050-94D9D71CF18A}" type="sibTrans" cxnId="{68952E30-719E-484D-9C95-F1A10C7A6A24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E13D2E-87C9-46FC-8F3A-C5E5E9A38871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问题管理组</a:t>
          </a:r>
        </a:p>
      </dgm:t>
    </dgm:pt>
    <dgm:pt modelId="{77BA6FAD-5C19-4BED-923E-B7C9086B5472}" type="parTrans" cxnId="{39BE3853-546D-4E74-ACCA-8124F3F56B83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0D2978-BED6-4380-B7B5-913AD2317B31}" type="sibTrans" cxnId="{39BE3853-546D-4E74-ACCA-8124F3F56B83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27DE4A-799E-4483-A63E-67DAB7184A7C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配置管理员</a:t>
          </a:r>
        </a:p>
      </dgm:t>
    </dgm:pt>
    <dgm:pt modelId="{F2022398-F0EA-4415-9E4C-6BEB402DD84A}" type="parTrans" cxnId="{C9D49532-DCD7-4416-BD6A-A2E77EAC13A9}">
      <dgm:prSet custT="1"/>
      <dgm:spPr/>
      <dgm:t>
        <a:bodyPr/>
        <a:lstStyle/>
        <a:p>
          <a:endParaRPr lang="zh-CN" altLang="en-US" sz="1200"/>
        </a:p>
      </dgm:t>
    </dgm:pt>
    <dgm:pt modelId="{200C90E4-44EA-4DB3-8754-F96F6E16DD3F}" type="sibTrans" cxnId="{C9D49532-DCD7-4416-BD6A-A2E77EAC13A9}">
      <dgm:prSet/>
      <dgm:spPr/>
      <dgm:t>
        <a:bodyPr/>
        <a:lstStyle/>
        <a:p>
          <a:endParaRPr lang="zh-CN" altLang="en-US" sz="1200"/>
        </a:p>
      </dgm:t>
    </dgm:pt>
    <dgm:pt modelId="{F9081745-6076-4643-B3CE-6A556A397169}" type="pres">
      <dgm:prSet presAssocID="{8BEFBABE-2BAF-4CC1-9B23-025B8BE217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3BD4D94-3230-4415-ACE8-C20FF906F183}" type="pres">
      <dgm:prSet presAssocID="{4EFB8086-F724-408E-80DF-639F4AB17900}" presName="root1" presStyleCnt="0"/>
      <dgm:spPr/>
    </dgm:pt>
    <dgm:pt modelId="{F567C43C-A9E8-453E-A989-FC2C65A6A673}" type="pres">
      <dgm:prSet presAssocID="{4EFB8086-F724-408E-80DF-639F4AB17900}" presName="LevelOneTextNode" presStyleLbl="node0" presStyleIdx="0" presStyleCnt="1" custScaleY="6285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28798F-028B-47EF-AC70-A1212A8F22DD}" type="pres">
      <dgm:prSet presAssocID="{4EFB8086-F724-408E-80DF-639F4AB17900}" presName="level2hierChild" presStyleCnt="0"/>
      <dgm:spPr/>
    </dgm:pt>
    <dgm:pt modelId="{37F7061D-AD6E-4D5D-947E-F32CF1CE2642}" type="pres">
      <dgm:prSet presAssocID="{CC2F225A-5B19-4E88-9136-F4E5DE988A9F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4B218AFD-794E-4460-BF06-D89860751230}" type="pres">
      <dgm:prSet presAssocID="{CC2F225A-5B19-4E88-9136-F4E5DE988A9F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2061A367-53E6-4E2B-A0E0-2E1193D4A91A}" type="pres">
      <dgm:prSet presAssocID="{C344E6D9-A559-48DD-9A4D-A2BAF4EFA5E1}" presName="root2" presStyleCnt="0"/>
      <dgm:spPr/>
    </dgm:pt>
    <dgm:pt modelId="{EFE2A639-7B9F-4DF1-9DAD-262C0F24EF06}" type="pres">
      <dgm:prSet presAssocID="{C344E6D9-A559-48DD-9A4D-A2BAF4EFA5E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8B4712-40AA-40C1-AEAC-2F2F69704DF7}" type="pres">
      <dgm:prSet presAssocID="{C344E6D9-A559-48DD-9A4D-A2BAF4EFA5E1}" presName="level3hierChild" presStyleCnt="0"/>
      <dgm:spPr/>
    </dgm:pt>
    <dgm:pt modelId="{8E5A579B-E36F-4D8B-9705-4AC2730BD331}" type="pres">
      <dgm:prSet presAssocID="{7B8AF1AF-8848-4497-863B-C2AD8A48180D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AB940C48-9735-48AC-B22C-EA7EF29CD0E3}" type="pres">
      <dgm:prSet presAssocID="{7B8AF1AF-8848-4497-863B-C2AD8A48180D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1849CD24-3045-4BE9-BB02-147AB2E8CA2E}" type="pres">
      <dgm:prSet presAssocID="{CB1FE559-C408-4238-8FDF-63D0ACFB4FD9}" presName="root2" presStyleCnt="0"/>
      <dgm:spPr/>
    </dgm:pt>
    <dgm:pt modelId="{C553AC3B-F31F-4117-9356-80BE5C49838A}" type="pres">
      <dgm:prSet presAssocID="{CB1FE559-C408-4238-8FDF-63D0ACFB4FD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7D51C-683A-48C2-966D-F8FE85F8725E}" type="pres">
      <dgm:prSet presAssocID="{CB1FE559-C408-4238-8FDF-63D0ACFB4FD9}" presName="level3hierChild" presStyleCnt="0"/>
      <dgm:spPr/>
    </dgm:pt>
    <dgm:pt modelId="{E446D3F8-D912-4E50-AE48-DA0C52506AB5}" type="pres">
      <dgm:prSet presAssocID="{1A9D237E-4423-47E2-B5A8-E1D27FC870C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023A1CDD-0765-4D39-B634-3E950B33F44F}" type="pres">
      <dgm:prSet presAssocID="{1A9D237E-4423-47E2-B5A8-E1D27FC870C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266FFE70-AC3E-4C3D-88A3-8B983CE77333}" type="pres">
      <dgm:prSet presAssocID="{22AA5358-8C66-4520-B9C1-111B1B92C01F}" presName="root2" presStyleCnt="0"/>
      <dgm:spPr/>
    </dgm:pt>
    <dgm:pt modelId="{7EE0D903-EF20-4A2D-AB99-EDB47C232DB6}" type="pres">
      <dgm:prSet presAssocID="{22AA5358-8C66-4520-B9C1-111B1B92C01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4E43E3-7BC0-4861-946A-6B91E2D95756}" type="pres">
      <dgm:prSet presAssocID="{22AA5358-8C66-4520-B9C1-111B1B92C01F}" presName="level3hierChild" presStyleCnt="0"/>
      <dgm:spPr/>
    </dgm:pt>
    <dgm:pt modelId="{5F51D4EE-92ED-4E63-B46E-296811D5A737}" type="pres">
      <dgm:prSet presAssocID="{77BA6FAD-5C19-4BED-923E-B7C9086B5472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57DD65A2-A2FD-42DD-BABC-77E918A6DCE9}" type="pres">
      <dgm:prSet presAssocID="{77BA6FAD-5C19-4BED-923E-B7C9086B5472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8C738D12-B9FA-4603-A758-70B913E19353}" type="pres">
      <dgm:prSet presAssocID="{7BE13D2E-87C9-46FC-8F3A-C5E5E9A38871}" presName="root2" presStyleCnt="0"/>
      <dgm:spPr/>
    </dgm:pt>
    <dgm:pt modelId="{B0AFB2F3-6C2B-411D-95F9-F13F1C466DD1}" type="pres">
      <dgm:prSet presAssocID="{7BE13D2E-87C9-46FC-8F3A-C5E5E9A3887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3D201B-E4E1-41F6-A43F-EF0021A5AA33}" type="pres">
      <dgm:prSet presAssocID="{7BE13D2E-87C9-46FC-8F3A-C5E5E9A38871}" presName="level3hierChild" presStyleCnt="0"/>
      <dgm:spPr/>
    </dgm:pt>
    <dgm:pt modelId="{2FB1ABCB-CC15-4285-A1B6-C3B17D2501BA}" type="pres">
      <dgm:prSet presAssocID="{B2FA5359-7D40-453A-A919-BB0D39194246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744A1553-C40F-4309-97AD-0D4093DAE01A}" type="pres">
      <dgm:prSet presAssocID="{B2FA5359-7D40-453A-A919-BB0D3919424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B0EA09FA-7739-498A-8055-71E9F64459E0}" type="pres">
      <dgm:prSet presAssocID="{0F076EBE-16ED-41F6-9FA6-CF6D5A42F41D}" presName="root2" presStyleCnt="0"/>
      <dgm:spPr/>
    </dgm:pt>
    <dgm:pt modelId="{2269A07E-830B-4EAC-B046-BCCB3A4BA048}" type="pres">
      <dgm:prSet presAssocID="{0F076EBE-16ED-41F6-9FA6-CF6D5A42F41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E92D9C-7C8B-433D-B26B-1FE4CADA6077}" type="pres">
      <dgm:prSet presAssocID="{0F076EBE-16ED-41F6-9FA6-CF6D5A42F41D}" presName="level3hierChild" presStyleCnt="0"/>
      <dgm:spPr/>
    </dgm:pt>
    <dgm:pt modelId="{4B2613A1-EA80-4BC9-A908-BE85BE694B19}" type="pres">
      <dgm:prSet presAssocID="{8D26616C-4C43-4515-9E4C-E27C33FB77A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6B713255-1119-409A-94E9-E46B7F63A058}" type="pres">
      <dgm:prSet presAssocID="{8D26616C-4C43-4515-9E4C-E27C33FB77A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AFDF8F3F-A158-4F86-BE7D-FCEA380C4869}" type="pres">
      <dgm:prSet presAssocID="{B013F648-C9DA-4C2F-85EA-9670E7DAE7B5}" presName="root2" presStyleCnt="0"/>
      <dgm:spPr/>
    </dgm:pt>
    <dgm:pt modelId="{E196AB8D-CA32-4AE4-B127-EFC347EA4CBF}" type="pres">
      <dgm:prSet presAssocID="{B013F648-C9DA-4C2F-85EA-9670E7DAE7B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8F979D-9222-4FF1-970E-1BD8CACCA2D5}" type="pres">
      <dgm:prSet presAssocID="{B013F648-C9DA-4C2F-85EA-9670E7DAE7B5}" presName="level3hierChild" presStyleCnt="0"/>
      <dgm:spPr/>
    </dgm:pt>
    <dgm:pt modelId="{F7B61648-E516-4CF0-A337-7FFBC1DF9961}" type="pres">
      <dgm:prSet presAssocID="{6E921D0E-2FE1-419F-AB54-44E53FBD66E2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9FDE1A5-F6CB-4C9F-A421-573B5AC978E0}" type="pres">
      <dgm:prSet presAssocID="{6E921D0E-2FE1-419F-AB54-44E53FBD66E2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C57B92B2-4103-40D8-BA36-6AAE5F807FB3}" type="pres">
      <dgm:prSet presAssocID="{01AE5A63-55E6-468B-955E-D9F6F6861D8A}" presName="root2" presStyleCnt="0"/>
      <dgm:spPr/>
    </dgm:pt>
    <dgm:pt modelId="{4EC43AB3-7320-4728-A414-2E805B0008C9}" type="pres">
      <dgm:prSet presAssocID="{01AE5A63-55E6-468B-955E-D9F6F6861D8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941BE70-E6A0-486E-9C1C-FC38570CFD2F}" type="pres">
      <dgm:prSet presAssocID="{01AE5A63-55E6-468B-955E-D9F6F6861D8A}" presName="level3hierChild" presStyleCnt="0"/>
      <dgm:spPr/>
    </dgm:pt>
    <dgm:pt modelId="{D69E26F9-D59E-4B2A-972D-3B8F195167B8}" type="pres">
      <dgm:prSet presAssocID="{F2022398-F0EA-4415-9E4C-6BEB402DD84A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824E9FAB-6789-4772-98C5-54DC710168EF}" type="pres">
      <dgm:prSet presAssocID="{F2022398-F0EA-4415-9E4C-6BEB402DD84A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006A609C-4E68-4601-8F34-69A2E8BE3E4B}" type="pres">
      <dgm:prSet presAssocID="{FC27DE4A-799E-4483-A63E-67DAB7184A7C}" presName="root2" presStyleCnt="0"/>
      <dgm:spPr/>
    </dgm:pt>
    <dgm:pt modelId="{8625ADEF-F8F2-45FF-9796-852727642029}" type="pres">
      <dgm:prSet presAssocID="{FC27DE4A-799E-4483-A63E-67DAB7184A7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11EE46-6C24-465D-A1BE-75419A520E92}" type="pres">
      <dgm:prSet presAssocID="{FC27DE4A-799E-4483-A63E-67DAB7184A7C}" presName="level3hierChild" presStyleCnt="0"/>
      <dgm:spPr/>
    </dgm:pt>
  </dgm:ptLst>
  <dgm:cxnLst>
    <dgm:cxn modelId="{E513A205-B2BC-454E-80A3-5D946FCBC947}" type="presOf" srcId="{77BA6FAD-5C19-4BED-923E-B7C9086B5472}" destId="{57DD65A2-A2FD-42DD-BABC-77E918A6DCE9}" srcOrd="1" destOrd="0" presId="urn:microsoft.com/office/officeart/2008/layout/HorizontalMultiLevelHierarchy"/>
    <dgm:cxn modelId="{1B107588-D84A-415F-8EF1-F5CBE6F1A2CA}" type="presOf" srcId="{22AA5358-8C66-4520-B9C1-111B1B92C01F}" destId="{7EE0D903-EF20-4A2D-AB99-EDB47C232DB6}" srcOrd="0" destOrd="0" presId="urn:microsoft.com/office/officeart/2008/layout/HorizontalMultiLevelHierarchy"/>
    <dgm:cxn modelId="{5158EDD6-57BD-486D-9772-5A7DCA48E9B6}" type="presOf" srcId="{4EFB8086-F724-408E-80DF-639F4AB17900}" destId="{F567C43C-A9E8-453E-A989-FC2C65A6A673}" srcOrd="0" destOrd="0" presId="urn:microsoft.com/office/officeart/2008/layout/HorizontalMultiLevelHierarchy"/>
    <dgm:cxn modelId="{3AF0F81F-B7DD-4249-B162-246B0DE2CF22}" type="presOf" srcId="{CC2F225A-5B19-4E88-9136-F4E5DE988A9F}" destId="{4B218AFD-794E-4460-BF06-D89860751230}" srcOrd="1" destOrd="0" presId="urn:microsoft.com/office/officeart/2008/layout/HorizontalMultiLevelHierarchy"/>
    <dgm:cxn modelId="{F5FA1116-8019-4750-B62B-1595E5CBB4B5}" type="presOf" srcId="{B2FA5359-7D40-453A-A919-BB0D39194246}" destId="{744A1553-C40F-4309-97AD-0D4093DAE01A}" srcOrd="1" destOrd="0" presId="urn:microsoft.com/office/officeart/2008/layout/HorizontalMultiLevelHierarchy"/>
    <dgm:cxn modelId="{44A6D854-213E-48B8-A093-0C7504CA4F1F}" type="presOf" srcId="{CB1FE559-C408-4238-8FDF-63D0ACFB4FD9}" destId="{C553AC3B-F31F-4117-9356-80BE5C49838A}" srcOrd="0" destOrd="0" presId="urn:microsoft.com/office/officeart/2008/layout/HorizontalMultiLevelHierarchy"/>
    <dgm:cxn modelId="{5647FF86-2903-4E85-8D10-4C76FCB4F6FE}" type="presOf" srcId="{FC27DE4A-799E-4483-A63E-67DAB7184A7C}" destId="{8625ADEF-F8F2-45FF-9796-852727642029}" srcOrd="0" destOrd="0" presId="urn:microsoft.com/office/officeart/2008/layout/HorizontalMultiLevelHierarchy"/>
    <dgm:cxn modelId="{CAD5E76A-7D38-432E-9518-D53052427251}" type="presOf" srcId="{8D26616C-4C43-4515-9E4C-E27C33FB77AF}" destId="{4B2613A1-EA80-4BC9-A908-BE85BE694B19}" srcOrd="0" destOrd="0" presId="urn:microsoft.com/office/officeart/2008/layout/HorizontalMultiLevelHierarchy"/>
    <dgm:cxn modelId="{3A61C280-7E50-4128-8ACE-7E4D089BA938}" srcId="{4EFB8086-F724-408E-80DF-639F4AB17900}" destId="{0F076EBE-16ED-41F6-9FA6-CF6D5A42F41D}" srcOrd="2" destOrd="0" parTransId="{B2FA5359-7D40-453A-A919-BB0D39194246}" sibTransId="{18A7A992-53A8-4E1A-9DC0-E9CCFC2DDC5F}"/>
    <dgm:cxn modelId="{7E1091C9-54FC-4A8C-80BA-97D3A5C9F8B5}" type="presOf" srcId="{0F076EBE-16ED-41F6-9FA6-CF6D5A42F41D}" destId="{2269A07E-830B-4EAC-B046-BCCB3A4BA048}" srcOrd="0" destOrd="0" presId="urn:microsoft.com/office/officeart/2008/layout/HorizontalMultiLevelHierarchy"/>
    <dgm:cxn modelId="{F6A448F6-3765-492C-92FC-38EB7FED21BF}" type="presOf" srcId="{6E921D0E-2FE1-419F-AB54-44E53FBD66E2}" destId="{F7B61648-E516-4CF0-A337-7FFBC1DF9961}" srcOrd="0" destOrd="0" presId="urn:microsoft.com/office/officeart/2008/layout/HorizontalMultiLevelHierarchy"/>
    <dgm:cxn modelId="{B2CF67EB-F018-42C3-A69C-B5B79AAB607C}" srcId="{4EFB8086-F724-408E-80DF-639F4AB17900}" destId="{C344E6D9-A559-48DD-9A4D-A2BAF4EFA5E1}" srcOrd="0" destOrd="0" parTransId="{CC2F225A-5B19-4E88-9136-F4E5DE988A9F}" sibTransId="{B4F1451B-B412-4016-9E4B-7DF35CFE1A81}"/>
    <dgm:cxn modelId="{5F876511-C606-48CA-8EE2-7A0BC9851E37}" srcId="{4EFB8086-F724-408E-80DF-639F4AB17900}" destId="{B013F648-C9DA-4C2F-85EA-9670E7DAE7B5}" srcOrd="3" destOrd="0" parTransId="{8D26616C-4C43-4515-9E4C-E27C33FB77AF}" sibTransId="{CA8AB64B-4AB6-4214-9047-9E61B68832FD}"/>
    <dgm:cxn modelId="{376AD4E6-CAE7-446D-AF60-1896EAC11329}" type="presOf" srcId="{8BEFBABE-2BAF-4CC1-9B23-025B8BE2177B}" destId="{F9081745-6076-4643-B3CE-6A556A397169}" srcOrd="0" destOrd="0" presId="urn:microsoft.com/office/officeart/2008/layout/HorizontalMultiLevelHierarchy"/>
    <dgm:cxn modelId="{0C5F7E65-3E29-4E53-ADA1-0861CE39DEB7}" type="presOf" srcId="{6E921D0E-2FE1-419F-AB54-44E53FBD66E2}" destId="{59FDE1A5-F6CB-4C9F-A421-573B5AC978E0}" srcOrd="1" destOrd="0" presId="urn:microsoft.com/office/officeart/2008/layout/HorizontalMultiLevelHierarchy"/>
    <dgm:cxn modelId="{75B76B32-8D3F-4755-9D07-D460E46F7402}" type="presOf" srcId="{8D26616C-4C43-4515-9E4C-E27C33FB77AF}" destId="{6B713255-1119-409A-94E9-E46B7F63A058}" srcOrd="1" destOrd="0" presId="urn:microsoft.com/office/officeart/2008/layout/HorizontalMultiLevelHierarchy"/>
    <dgm:cxn modelId="{39BE3853-546D-4E74-ACCA-8124F3F56B83}" srcId="{22AA5358-8C66-4520-B9C1-111B1B92C01F}" destId="{7BE13D2E-87C9-46FC-8F3A-C5E5E9A38871}" srcOrd="0" destOrd="0" parTransId="{77BA6FAD-5C19-4BED-923E-B7C9086B5472}" sibTransId="{FD0D2978-BED6-4380-B7B5-913AD2317B31}"/>
    <dgm:cxn modelId="{E2065A92-3719-4574-BB6A-8D426C4F2A61}" srcId="{4EFB8086-F724-408E-80DF-639F4AB17900}" destId="{22AA5358-8C66-4520-B9C1-111B1B92C01F}" srcOrd="1" destOrd="0" parTransId="{1A9D237E-4423-47E2-B5A8-E1D27FC870C7}" sibTransId="{134F40D4-D944-4D34-905E-08FB370BC9D8}"/>
    <dgm:cxn modelId="{94138AF4-1E30-4FCA-AA09-82C8A87840D2}" type="presOf" srcId="{B013F648-C9DA-4C2F-85EA-9670E7DAE7B5}" destId="{E196AB8D-CA32-4AE4-B127-EFC347EA4CBF}" srcOrd="0" destOrd="0" presId="urn:microsoft.com/office/officeart/2008/layout/HorizontalMultiLevelHierarchy"/>
    <dgm:cxn modelId="{EFB811EA-DF91-4594-80F1-551AFFF12B3D}" type="presOf" srcId="{77BA6FAD-5C19-4BED-923E-B7C9086B5472}" destId="{5F51D4EE-92ED-4E63-B46E-296811D5A737}" srcOrd="0" destOrd="0" presId="urn:microsoft.com/office/officeart/2008/layout/HorizontalMultiLevelHierarchy"/>
    <dgm:cxn modelId="{8BB3F5F1-D1F3-40AA-8992-40832C9342C1}" type="presOf" srcId="{CC2F225A-5B19-4E88-9136-F4E5DE988A9F}" destId="{37F7061D-AD6E-4D5D-947E-F32CF1CE2642}" srcOrd="0" destOrd="0" presId="urn:microsoft.com/office/officeart/2008/layout/HorizontalMultiLevelHierarchy"/>
    <dgm:cxn modelId="{062A1107-55BB-4C11-8ECB-BCD3103C80C1}" type="presOf" srcId="{7BE13D2E-87C9-46FC-8F3A-C5E5E9A38871}" destId="{B0AFB2F3-6C2B-411D-95F9-F13F1C466DD1}" srcOrd="0" destOrd="0" presId="urn:microsoft.com/office/officeart/2008/layout/HorizontalMultiLevelHierarchy"/>
    <dgm:cxn modelId="{C9D49532-DCD7-4416-BD6A-A2E77EAC13A9}" srcId="{01AE5A63-55E6-468B-955E-D9F6F6861D8A}" destId="{FC27DE4A-799E-4483-A63E-67DAB7184A7C}" srcOrd="0" destOrd="0" parTransId="{F2022398-F0EA-4415-9E4C-6BEB402DD84A}" sibTransId="{200C90E4-44EA-4DB3-8754-F96F6E16DD3F}"/>
    <dgm:cxn modelId="{0D7178F5-9D1F-47FD-A88C-072EE9759010}" srcId="{4EFB8086-F724-408E-80DF-639F4AB17900}" destId="{01AE5A63-55E6-468B-955E-D9F6F6861D8A}" srcOrd="4" destOrd="0" parTransId="{6E921D0E-2FE1-419F-AB54-44E53FBD66E2}" sibTransId="{78FCA659-1B5D-4ADF-BA04-09BCC2919A65}"/>
    <dgm:cxn modelId="{3ECBEEE2-CECE-4E9D-BC92-413C6374736C}" type="presOf" srcId="{01AE5A63-55E6-468B-955E-D9F6F6861D8A}" destId="{4EC43AB3-7320-4728-A414-2E805B0008C9}" srcOrd="0" destOrd="0" presId="urn:microsoft.com/office/officeart/2008/layout/HorizontalMultiLevelHierarchy"/>
    <dgm:cxn modelId="{68952E30-719E-484D-9C95-F1A10C7A6A24}" srcId="{C344E6D9-A559-48DD-9A4D-A2BAF4EFA5E1}" destId="{CB1FE559-C408-4238-8FDF-63D0ACFB4FD9}" srcOrd="0" destOrd="0" parTransId="{7B8AF1AF-8848-4497-863B-C2AD8A48180D}" sibTransId="{5990FD14-F2A8-4909-9050-94D9D71CF18A}"/>
    <dgm:cxn modelId="{79B99325-DC7B-40F7-AFF5-45EB2B2A4751}" type="presOf" srcId="{1A9D237E-4423-47E2-B5A8-E1D27FC870C7}" destId="{E446D3F8-D912-4E50-AE48-DA0C52506AB5}" srcOrd="0" destOrd="0" presId="urn:microsoft.com/office/officeart/2008/layout/HorizontalMultiLevelHierarchy"/>
    <dgm:cxn modelId="{DFB7E4AB-BF10-4EE5-9F6E-4FC2E0C679D2}" type="presOf" srcId="{B2FA5359-7D40-453A-A919-BB0D39194246}" destId="{2FB1ABCB-CC15-4285-A1B6-C3B17D2501BA}" srcOrd="0" destOrd="0" presId="urn:microsoft.com/office/officeart/2008/layout/HorizontalMultiLevelHierarchy"/>
    <dgm:cxn modelId="{3CF59462-CC7E-4E77-B32B-2027A2173485}" type="presOf" srcId="{C344E6D9-A559-48DD-9A4D-A2BAF4EFA5E1}" destId="{EFE2A639-7B9F-4DF1-9DAD-262C0F24EF06}" srcOrd="0" destOrd="0" presId="urn:microsoft.com/office/officeart/2008/layout/HorizontalMultiLevelHierarchy"/>
    <dgm:cxn modelId="{0FAD5B55-8561-47D0-9245-BB9C89B2B2C9}" type="presOf" srcId="{7B8AF1AF-8848-4497-863B-C2AD8A48180D}" destId="{8E5A579B-E36F-4D8B-9705-4AC2730BD331}" srcOrd="0" destOrd="0" presId="urn:microsoft.com/office/officeart/2008/layout/HorizontalMultiLevelHierarchy"/>
    <dgm:cxn modelId="{F3EB993E-44FE-4660-BE0F-4D48D780C1EB}" type="presOf" srcId="{F2022398-F0EA-4415-9E4C-6BEB402DD84A}" destId="{824E9FAB-6789-4772-98C5-54DC710168EF}" srcOrd="1" destOrd="0" presId="urn:microsoft.com/office/officeart/2008/layout/HorizontalMultiLevelHierarchy"/>
    <dgm:cxn modelId="{744523C3-0D92-43EB-9A2E-460E6FBD0762}" type="presOf" srcId="{F2022398-F0EA-4415-9E4C-6BEB402DD84A}" destId="{D69E26F9-D59E-4B2A-972D-3B8F195167B8}" srcOrd="0" destOrd="0" presId="urn:microsoft.com/office/officeart/2008/layout/HorizontalMultiLevelHierarchy"/>
    <dgm:cxn modelId="{96FE2AF8-B7D2-4BB9-A22A-FBF61A6C462D}" srcId="{8BEFBABE-2BAF-4CC1-9B23-025B8BE2177B}" destId="{4EFB8086-F724-408E-80DF-639F4AB17900}" srcOrd="0" destOrd="0" parTransId="{8CB423A9-2430-40F7-BE92-8674044CF7BC}" sibTransId="{6D671E97-6E5B-492C-9334-442B3657547C}"/>
    <dgm:cxn modelId="{1321E151-B13D-4252-82DB-7482A425CA8F}" type="presOf" srcId="{7B8AF1AF-8848-4497-863B-C2AD8A48180D}" destId="{AB940C48-9735-48AC-B22C-EA7EF29CD0E3}" srcOrd="1" destOrd="0" presId="urn:microsoft.com/office/officeart/2008/layout/HorizontalMultiLevelHierarchy"/>
    <dgm:cxn modelId="{0AF548A3-3B69-4911-AEEF-2F6CEB3467D8}" type="presOf" srcId="{1A9D237E-4423-47E2-B5A8-E1D27FC870C7}" destId="{023A1CDD-0765-4D39-B634-3E950B33F44F}" srcOrd="1" destOrd="0" presId="urn:microsoft.com/office/officeart/2008/layout/HorizontalMultiLevelHierarchy"/>
    <dgm:cxn modelId="{927D4309-5733-4065-8DD9-8E3E9AB16A9A}" type="presParOf" srcId="{F9081745-6076-4643-B3CE-6A556A397169}" destId="{13BD4D94-3230-4415-ACE8-C20FF906F183}" srcOrd="0" destOrd="0" presId="urn:microsoft.com/office/officeart/2008/layout/HorizontalMultiLevelHierarchy"/>
    <dgm:cxn modelId="{B04F5DB3-AF33-448B-BA21-DDC0E3B12E8B}" type="presParOf" srcId="{13BD4D94-3230-4415-ACE8-C20FF906F183}" destId="{F567C43C-A9E8-453E-A989-FC2C65A6A673}" srcOrd="0" destOrd="0" presId="urn:microsoft.com/office/officeart/2008/layout/HorizontalMultiLevelHierarchy"/>
    <dgm:cxn modelId="{90103397-2A75-4B9B-8600-BAA3C23DAFBA}" type="presParOf" srcId="{13BD4D94-3230-4415-ACE8-C20FF906F183}" destId="{FD28798F-028B-47EF-AC70-A1212A8F22DD}" srcOrd="1" destOrd="0" presId="urn:microsoft.com/office/officeart/2008/layout/HorizontalMultiLevelHierarchy"/>
    <dgm:cxn modelId="{F5F2532E-FD98-40A7-AE84-7629A036D7D2}" type="presParOf" srcId="{FD28798F-028B-47EF-AC70-A1212A8F22DD}" destId="{37F7061D-AD6E-4D5D-947E-F32CF1CE2642}" srcOrd="0" destOrd="0" presId="urn:microsoft.com/office/officeart/2008/layout/HorizontalMultiLevelHierarchy"/>
    <dgm:cxn modelId="{6EDCE726-9B11-42F8-B6A1-B3AB7A7C7671}" type="presParOf" srcId="{37F7061D-AD6E-4D5D-947E-F32CF1CE2642}" destId="{4B218AFD-794E-4460-BF06-D89860751230}" srcOrd="0" destOrd="0" presId="urn:microsoft.com/office/officeart/2008/layout/HorizontalMultiLevelHierarchy"/>
    <dgm:cxn modelId="{9086E5B1-0849-43CD-A62A-601D6D441ACE}" type="presParOf" srcId="{FD28798F-028B-47EF-AC70-A1212A8F22DD}" destId="{2061A367-53E6-4E2B-A0E0-2E1193D4A91A}" srcOrd="1" destOrd="0" presId="urn:microsoft.com/office/officeart/2008/layout/HorizontalMultiLevelHierarchy"/>
    <dgm:cxn modelId="{2BBE1D8B-3D7C-4995-9C31-1D3CFE12EB80}" type="presParOf" srcId="{2061A367-53E6-4E2B-A0E0-2E1193D4A91A}" destId="{EFE2A639-7B9F-4DF1-9DAD-262C0F24EF06}" srcOrd="0" destOrd="0" presId="urn:microsoft.com/office/officeart/2008/layout/HorizontalMultiLevelHierarchy"/>
    <dgm:cxn modelId="{D35B91FB-5A82-476D-A9A1-4627BF149731}" type="presParOf" srcId="{2061A367-53E6-4E2B-A0E0-2E1193D4A91A}" destId="{9F8B4712-40AA-40C1-AEAC-2F2F69704DF7}" srcOrd="1" destOrd="0" presId="urn:microsoft.com/office/officeart/2008/layout/HorizontalMultiLevelHierarchy"/>
    <dgm:cxn modelId="{0883F111-7D38-4F18-85A7-1AF0AC7C6183}" type="presParOf" srcId="{9F8B4712-40AA-40C1-AEAC-2F2F69704DF7}" destId="{8E5A579B-E36F-4D8B-9705-4AC2730BD331}" srcOrd="0" destOrd="0" presId="urn:microsoft.com/office/officeart/2008/layout/HorizontalMultiLevelHierarchy"/>
    <dgm:cxn modelId="{8CCEA1CF-1E71-4980-B867-AFFA2863B35B}" type="presParOf" srcId="{8E5A579B-E36F-4D8B-9705-4AC2730BD331}" destId="{AB940C48-9735-48AC-B22C-EA7EF29CD0E3}" srcOrd="0" destOrd="0" presId="urn:microsoft.com/office/officeart/2008/layout/HorizontalMultiLevelHierarchy"/>
    <dgm:cxn modelId="{8379A1E0-12D3-474B-A6E0-ED8B5B9EFE80}" type="presParOf" srcId="{9F8B4712-40AA-40C1-AEAC-2F2F69704DF7}" destId="{1849CD24-3045-4BE9-BB02-147AB2E8CA2E}" srcOrd="1" destOrd="0" presId="urn:microsoft.com/office/officeart/2008/layout/HorizontalMultiLevelHierarchy"/>
    <dgm:cxn modelId="{BEA8A36F-ADB9-4995-8294-4EBF668C731C}" type="presParOf" srcId="{1849CD24-3045-4BE9-BB02-147AB2E8CA2E}" destId="{C553AC3B-F31F-4117-9356-80BE5C49838A}" srcOrd="0" destOrd="0" presId="urn:microsoft.com/office/officeart/2008/layout/HorizontalMultiLevelHierarchy"/>
    <dgm:cxn modelId="{1EC87C2F-9977-4D5F-8FF8-60B372213924}" type="presParOf" srcId="{1849CD24-3045-4BE9-BB02-147AB2E8CA2E}" destId="{87A7D51C-683A-48C2-966D-F8FE85F8725E}" srcOrd="1" destOrd="0" presId="urn:microsoft.com/office/officeart/2008/layout/HorizontalMultiLevelHierarchy"/>
    <dgm:cxn modelId="{D2BD5EAF-FE22-40C7-9ADF-E91CC32C86F0}" type="presParOf" srcId="{FD28798F-028B-47EF-AC70-A1212A8F22DD}" destId="{E446D3F8-D912-4E50-AE48-DA0C52506AB5}" srcOrd="2" destOrd="0" presId="urn:microsoft.com/office/officeart/2008/layout/HorizontalMultiLevelHierarchy"/>
    <dgm:cxn modelId="{BBF70C27-BCBD-465A-ADAA-D551FE20F05E}" type="presParOf" srcId="{E446D3F8-D912-4E50-AE48-DA0C52506AB5}" destId="{023A1CDD-0765-4D39-B634-3E950B33F44F}" srcOrd="0" destOrd="0" presId="urn:microsoft.com/office/officeart/2008/layout/HorizontalMultiLevelHierarchy"/>
    <dgm:cxn modelId="{FE91051E-31A1-405D-A08E-5A4AFF8E1ECD}" type="presParOf" srcId="{FD28798F-028B-47EF-AC70-A1212A8F22DD}" destId="{266FFE70-AC3E-4C3D-88A3-8B983CE77333}" srcOrd="3" destOrd="0" presId="urn:microsoft.com/office/officeart/2008/layout/HorizontalMultiLevelHierarchy"/>
    <dgm:cxn modelId="{6E80EC67-B717-40A6-B488-E1FC69E871E4}" type="presParOf" srcId="{266FFE70-AC3E-4C3D-88A3-8B983CE77333}" destId="{7EE0D903-EF20-4A2D-AB99-EDB47C232DB6}" srcOrd="0" destOrd="0" presId="urn:microsoft.com/office/officeart/2008/layout/HorizontalMultiLevelHierarchy"/>
    <dgm:cxn modelId="{3A1B2334-4C84-44EA-8839-827A20CFD30E}" type="presParOf" srcId="{266FFE70-AC3E-4C3D-88A3-8B983CE77333}" destId="{3B4E43E3-7BC0-4861-946A-6B91E2D95756}" srcOrd="1" destOrd="0" presId="urn:microsoft.com/office/officeart/2008/layout/HorizontalMultiLevelHierarchy"/>
    <dgm:cxn modelId="{BE357853-CC96-4365-871B-0F018F8AFB51}" type="presParOf" srcId="{3B4E43E3-7BC0-4861-946A-6B91E2D95756}" destId="{5F51D4EE-92ED-4E63-B46E-296811D5A737}" srcOrd="0" destOrd="0" presId="urn:microsoft.com/office/officeart/2008/layout/HorizontalMultiLevelHierarchy"/>
    <dgm:cxn modelId="{2753D97B-439C-47D3-BD98-BD414DF9D421}" type="presParOf" srcId="{5F51D4EE-92ED-4E63-B46E-296811D5A737}" destId="{57DD65A2-A2FD-42DD-BABC-77E918A6DCE9}" srcOrd="0" destOrd="0" presId="urn:microsoft.com/office/officeart/2008/layout/HorizontalMultiLevelHierarchy"/>
    <dgm:cxn modelId="{6F0D22BF-CF0D-4C27-9B2B-8A3F10F35FC4}" type="presParOf" srcId="{3B4E43E3-7BC0-4861-946A-6B91E2D95756}" destId="{8C738D12-B9FA-4603-A758-70B913E19353}" srcOrd="1" destOrd="0" presId="urn:microsoft.com/office/officeart/2008/layout/HorizontalMultiLevelHierarchy"/>
    <dgm:cxn modelId="{974CE375-03EC-4C55-8B7A-BC361CCB320E}" type="presParOf" srcId="{8C738D12-B9FA-4603-A758-70B913E19353}" destId="{B0AFB2F3-6C2B-411D-95F9-F13F1C466DD1}" srcOrd="0" destOrd="0" presId="urn:microsoft.com/office/officeart/2008/layout/HorizontalMultiLevelHierarchy"/>
    <dgm:cxn modelId="{5AEDD81D-C240-4F2C-8887-368324E808AA}" type="presParOf" srcId="{8C738D12-B9FA-4603-A758-70B913E19353}" destId="{E53D201B-E4E1-41F6-A43F-EF0021A5AA33}" srcOrd="1" destOrd="0" presId="urn:microsoft.com/office/officeart/2008/layout/HorizontalMultiLevelHierarchy"/>
    <dgm:cxn modelId="{1AF2AFE3-429B-4DE6-A74A-E5899D760AB0}" type="presParOf" srcId="{FD28798F-028B-47EF-AC70-A1212A8F22DD}" destId="{2FB1ABCB-CC15-4285-A1B6-C3B17D2501BA}" srcOrd="4" destOrd="0" presId="urn:microsoft.com/office/officeart/2008/layout/HorizontalMultiLevelHierarchy"/>
    <dgm:cxn modelId="{6383E317-5BB9-4266-9131-FA9605721A26}" type="presParOf" srcId="{2FB1ABCB-CC15-4285-A1B6-C3B17D2501BA}" destId="{744A1553-C40F-4309-97AD-0D4093DAE01A}" srcOrd="0" destOrd="0" presId="urn:microsoft.com/office/officeart/2008/layout/HorizontalMultiLevelHierarchy"/>
    <dgm:cxn modelId="{D2614A81-7756-40C0-BBED-618B4A4C4590}" type="presParOf" srcId="{FD28798F-028B-47EF-AC70-A1212A8F22DD}" destId="{B0EA09FA-7739-498A-8055-71E9F64459E0}" srcOrd="5" destOrd="0" presId="urn:microsoft.com/office/officeart/2008/layout/HorizontalMultiLevelHierarchy"/>
    <dgm:cxn modelId="{A2B622CE-1E4C-42EF-8DC8-44F899FE4684}" type="presParOf" srcId="{B0EA09FA-7739-498A-8055-71E9F64459E0}" destId="{2269A07E-830B-4EAC-B046-BCCB3A4BA048}" srcOrd="0" destOrd="0" presId="urn:microsoft.com/office/officeart/2008/layout/HorizontalMultiLevelHierarchy"/>
    <dgm:cxn modelId="{BFC0DD6E-5566-43DB-9603-74AE3EFEE98D}" type="presParOf" srcId="{B0EA09FA-7739-498A-8055-71E9F64459E0}" destId="{ECE92D9C-7C8B-433D-B26B-1FE4CADA6077}" srcOrd="1" destOrd="0" presId="urn:microsoft.com/office/officeart/2008/layout/HorizontalMultiLevelHierarchy"/>
    <dgm:cxn modelId="{D97CA8BB-0B54-431D-ADE3-E26F530BC87C}" type="presParOf" srcId="{FD28798F-028B-47EF-AC70-A1212A8F22DD}" destId="{4B2613A1-EA80-4BC9-A908-BE85BE694B19}" srcOrd="6" destOrd="0" presId="urn:microsoft.com/office/officeart/2008/layout/HorizontalMultiLevelHierarchy"/>
    <dgm:cxn modelId="{B279FA21-5859-430A-9E1F-F472201B637A}" type="presParOf" srcId="{4B2613A1-EA80-4BC9-A908-BE85BE694B19}" destId="{6B713255-1119-409A-94E9-E46B7F63A058}" srcOrd="0" destOrd="0" presId="urn:microsoft.com/office/officeart/2008/layout/HorizontalMultiLevelHierarchy"/>
    <dgm:cxn modelId="{25E37091-F70B-4C67-AD6F-8B6F7BF4646B}" type="presParOf" srcId="{FD28798F-028B-47EF-AC70-A1212A8F22DD}" destId="{AFDF8F3F-A158-4F86-BE7D-FCEA380C4869}" srcOrd="7" destOrd="0" presId="urn:microsoft.com/office/officeart/2008/layout/HorizontalMultiLevelHierarchy"/>
    <dgm:cxn modelId="{D5037EB5-F5A4-4DBE-B250-9B6AF40DC6B2}" type="presParOf" srcId="{AFDF8F3F-A158-4F86-BE7D-FCEA380C4869}" destId="{E196AB8D-CA32-4AE4-B127-EFC347EA4CBF}" srcOrd="0" destOrd="0" presId="urn:microsoft.com/office/officeart/2008/layout/HorizontalMultiLevelHierarchy"/>
    <dgm:cxn modelId="{331BF1CA-F231-482C-BD03-903DDA7286D0}" type="presParOf" srcId="{AFDF8F3F-A158-4F86-BE7D-FCEA380C4869}" destId="{D08F979D-9222-4FF1-970E-1BD8CACCA2D5}" srcOrd="1" destOrd="0" presId="urn:microsoft.com/office/officeart/2008/layout/HorizontalMultiLevelHierarchy"/>
    <dgm:cxn modelId="{61054640-1E4C-4B10-A39F-B0A74F3F8067}" type="presParOf" srcId="{FD28798F-028B-47EF-AC70-A1212A8F22DD}" destId="{F7B61648-E516-4CF0-A337-7FFBC1DF9961}" srcOrd="8" destOrd="0" presId="urn:microsoft.com/office/officeart/2008/layout/HorizontalMultiLevelHierarchy"/>
    <dgm:cxn modelId="{850699B9-4140-458D-A4B9-21589780A097}" type="presParOf" srcId="{F7B61648-E516-4CF0-A337-7FFBC1DF9961}" destId="{59FDE1A5-F6CB-4C9F-A421-573B5AC978E0}" srcOrd="0" destOrd="0" presId="urn:microsoft.com/office/officeart/2008/layout/HorizontalMultiLevelHierarchy"/>
    <dgm:cxn modelId="{D74B9294-50F8-4E49-9AF0-92446A829947}" type="presParOf" srcId="{FD28798F-028B-47EF-AC70-A1212A8F22DD}" destId="{C57B92B2-4103-40D8-BA36-6AAE5F807FB3}" srcOrd="9" destOrd="0" presId="urn:microsoft.com/office/officeart/2008/layout/HorizontalMultiLevelHierarchy"/>
    <dgm:cxn modelId="{02937555-59FE-455E-9E1A-12DFDD01E26B}" type="presParOf" srcId="{C57B92B2-4103-40D8-BA36-6AAE5F807FB3}" destId="{4EC43AB3-7320-4728-A414-2E805B0008C9}" srcOrd="0" destOrd="0" presId="urn:microsoft.com/office/officeart/2008/layout/HorizontalMultiLevelHierarchy"/>
    <dgm:cxn modelId="{FD066AD4-0276-481F-82A9-9CFC341AA72D}" type="presParOf" srcId="{C57B92B2-4103-40D8-BA36-6AAE5F807FB3}" destId="{D941BE70-E6A0-486E-9C1C-FC38570CFD2F}" srcOrd="1" destOrd="0" presId="urn:microsoft.com/office/officeart/2008/layout/HorizontalMultiLevelHierarchy"/>
    <dgm:cxn modelId="{D17D2573-3D38-44FC-ACC8-B18E09A37741}" type="presParOf" srcId="{D941BE70-E6A0-486E-9C1C-FC38570CFD2F}" destId="{D69E26F9-D59E-4B2A-972D-3B8F195167B8}" srcOrd="0" destOrd="0" presId="urn:microsoft.com/office/officeart/2008/layout/HorizontalMultiLevelHierarchy"/>
    <dgm:cxn modelId="{263A1EAA-D024-42A9-AC7B-7C8817F6E508}" type="presParOf" srcId="{D69E26F9-D59E-4B2A-972D-3B8F195167B8}" destId="{824E9FAB-6789-4772-98C5-54DC710168EF}" srcOrd="0" destOrd="0" presId="urn:microsoft.com/office/officeart/2008/layout/HorizontalMultiLevelHierarchy"/>
    <dgm:cxn modelId="{E9E9B49D-8747-4E0C-BE26-2A2046035858}" type="presParOf" srcId="{D941BE70-E6A0-486E-9C1C-FC38570CFD2F}" destId="{006A609C-4E68-4601-8F34-69A2E8BE3E4B}" srcOrd="1" destOrd="0" presId="urn:microsoft.com/office/officeart/2008/layout/HorizontalMultiLevelHierarchy"/>
    <dgm:cxn modelId="{1A28E8A0-18E2-4AEF-B6B9-8A8B6CC3A473}" type="presParOf" srcId="{006A609C-4E68-4601-8F34-69A2E8BE3E4B}" destId="{8625ADEF-F8F2-45FF-9796-852727642029}" srcOrd="0" destOrd="0" presId="urn:microsoft.com/office/officeart/2008/layout/HorizontalMultiLevelHierarchy"/>
    <dgm:cxn modelId="{280F164B-59B3-49A9-9307-061F9B9E565D}" type="presParOf" srcId="{006A609C-4E68-4601-8F34-69A2E8BE3E4B}" destId="{3A11EE46-6C24-465D-A1BE-75419A520E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E26F9-D59E-4B2A-972D-3B8F195167B8}">
      <dsp:nvSpPr>
        <dsp:cNvPr id="0" name=""/>
        <dsp:cNvSpPr/>
      </dsp:nvSpPr>
      <dsp:spPr>
        <a:xfrm>
          <a:off x="2082277" y="2064289"/>
          <a:ext cx="251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62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201801" y="2103719"/>
        <a:ext cx="12581" cy="12581"/>
      </dsp:txXfrm>
    </dsp:sp>
    <dsp:sp modelId="{F7B61648-E516-4CF0-A337-7FFBC1DF9961}">
      <dsp:nvSpPr>
        <dsp:cNvPr id="0" name=""/>
        <dsp:cNvSpPr/>
      </dsp:nvSpPr>
      <dsp:spPr>
        <a:xfrm>
          <a:off x="572502" y="1151057"/>
          <a:ext cx="251629" cy="958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14" y="0"/>
              </a:lnTo>
              <a:lnTo>
                <a:pt x="125814" y="958952"/>
              </a:lnTo>
              <a:lnTo>
                <a:pt x="251629" y="9589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3532" y="1605748"/>
        <a:ext cx="49570" cy="49570"/>
      </dsp:txXfrm>
    </dsp:sp>
    <dsp:sp modelId="{4B2613A1-EA80-4BC9-A908-BE85BE694B19}">
      <dsp:nvSpPr>
        <dsp:cNvPr id="0" name=""/>
        <dsp:cNvSpPr/>
      </dsp:nvSpPr>
      <dsp:spPr>
        <a:xfrm>
          <a:off x="572502" y="1151057"/>
          <a:ext cx="251629" cy="47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14" y="0"/>
              </a:lnTo>
              <a:lnTo>
                <a:pt x="125814" y="479476"/>
              </a:lnTo>
              <a:lnTo>
                <a:pt x="251629" y="47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4780" y="1377258"/>
        <a:ext cx="27074" cy="27074"/>
      </dsp:txXfrm>
    </dsp:sp>
    <dsp:sp modelId="{2FB1ABCB-CC15-4285-A1B6-C3B17D2501BA}">
      <dsp:nvSpPr>
        <dsp:cNvPr id="0" name=""/>
        <dsp:cNvSpPr/>
      </dsp:nvSpPr>
      <dsp:spPr>
        <a:xfrm>
          <a:off x="572502" y="1105337"/>
          <a:ext cx="251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62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2026" y="1144766"/>
        <a:ext cx="12581" cy="12581"/>
      </dsp:txXfrm>
    </dsp:sp>
    <dsp:sp modelId="{5F51D4EE-92ED-4E63-B46E-296811D5A737}">
      <dsp:nvSpPr>
        <dsp:cNvPr id="0" name=""/>
        <dsp:cNvSpPr/>
      </dsp:nvSpPr>
      <dsp:spPr>
        <a:xfrm>
          <a:off x="2082277" y="625861"/>
          <a:ext cx="251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62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01801" y="665290"/>
        <a:ext cx="12581" cy="12581"/>
      </dsp:txXfrm>
    </dsp:sp>
    <dsp:sp modelId="{E446D3F8-D912-4E50-AE48-DA0C52506AB5}">
      <dsp:nvSpPr>
        <dsp:cNvPr id="0" name=""/>
        <dsp:cNvSpPr/>
      </dsp:nvSpPr>
      <dsp:spPr>
        <a:xfrm>
          <a:off x="572502" y="671581"/>
          <a:ext cx="251629" cy="479476"/>
        </a:xfrm>
        <a:custGeom>
          <a:avLst/>
          <a:gdLst/>
          <a:ahLst/>
          <a:cxnLst/>
          <a:rect l="0" t="0" r="0" b="0"/>
          <a:pathLst>
            <a:path>
              <a:moveTo>
                <a:pt x="0" y="479476"/>
              </a:moveTo>
              <a:lnTo>
                <a:pt x="125814" y="479476"/>
              </a:lnTo>
              <a:lnTo>
                <a:pt x="125814" y="0"/>
              </a:lnTo>
              <a:lnTo>
                <a:pt x="2516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4780" y="897782"/>
        <a:ext cx="27074" cy="27074"/>
      </dsp:txXfrm>
    </dsp:sp>
    <dsp:sp modelId="{8E5A579B-E36F-4D8B-9705-4AC2730BD331}">
      <dsp:nvSpPr>
        <dsp:cNvPr id="0" name=""/>
        <dsp:cNvSpPr/>
      </dsp:nvSpPr>
      <dsp:spPr>
        <a:xfrm>
          <a:off x="2082277" y="146385"/>
          <a:ext cx="251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62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01801" y="185814"/>
        <a:ext cx="12581" cy="12581"/>
      </dsp:txXfrm>
    </dsp:sp>
    <dsp:sp modelId="{37F7061D-AD6E-4D5D-947E-F32CF1CE2642}">
      <dsp:nvSpPr>
        <dsp:cNvPr id="0" name=""/>
        <dsp:cNvSpPr/>
      </dsp:nvSpPr>
      <dsp:spPr>
        <a:xfrm>
          <a:off x="572502" y="192105"/>
          <a:ext cx="251629" cy="958952"/>
        </a:xfrm>
        <a:custGeom>
          <a:avLst/>
          <a:gdLst/>
          <a:ahLst/>
          <a:cxnLst/>
          <a:rect l="0" t="0" r="0" b="0"/>
          <a:pathLst>
            <a:path>
              <a:moveTo>
                <a:pt x="0" y="958952"/>
              </a:moveTo>
              <a:lnTo>
                <a:pt x="125814" y="958952"/>
              </a:lnTo>
              <a:lnTo>
                <a:pt x="125814" y="0"/>
              </a:lnTo>
              <a:lnTo>
                <a:pt x="2516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3532" y="646795"/>
        <a:ext cx="49570" cy="49570"/>
      </dsp:txXfrm>
    </dsp:sp>
    <dsp:sp modelId="{F567C43C-A9E8-453E-A989-FC2C65A6A673}">
      <dsp:nvSpPr>
        <dsp:cNvPr id="0" name=""/>
        <dsp:cNvSpPr/>
      </dsp:nvSpPr>
      <dsp:spPr>
        <a:xfrm rot="16200000">
          <a:off x="-253740" y="959267"/>
          <a:ext cx="126890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CIO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253740" y="959267"/>
        <a:ext cx="1268905" cy="383580"/>
      </dsp:txXfrm>
    </dsp:sp>
    <dsp:sp modelId="{EFE2A639-7B9F-4DF1-9DAD-262C0F24EF06}">
      <dsp:nvSpPr>
        <dsp:cNvPr id="0" name=""/>
        <dsp:cNvSpPr/>
      </dsp:nvSpPr>
      <dsp:spPr>
        <a:xfrm>
          <a:off x="824132" y="314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事件经理</a:t>
          </a:r>
        </a:p>
      </dsp:txBody>
      <dsp:txXfrm>
        <a:off x="824132" y="314"/>
        <a:ext cx="1258145" cy="383580"/>
      </dsp:txXfrm>
    </dsp:sp>
    <dsp:sp modelId="{C553AC3B-F31F-4117-9356-80BE5C49838A}">
      <dsp:nvSpPr>
        <dsp:cNvPr id="0" name=""/>
        <dsp:cNvSpPr/>
      </dsp:nvSpPr>
      <dsp:spPr>
        <a:xfrm>
          <a:off x="2333906" y="314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服务台</a:t>
          </a:r>
        </a:p>
      </dsp:txBody>
      <dsp:txXfrm>
        <a:off x="2333906" y="314"/>
        <a:ext cx="1258145" cy="383580"/>
      </dsp:txXfrm>
    </dsp:sp>
    <dsp:sp modelId="{7EE0D903-EF20-4A2D-AB99-EDB47C232DB6}">
      <dsp:nvSpPr>
        <dsp:cNvPr id="0" name=""/>
        <dsp:cNvSpPr/>
      </dsp:nvSpPr>
      <dsp:spPr>
        <a:xfrm>
          <a:off x="824132" y="479790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问题经理</a:t>
          </a:r>
        </a:p>
      </dsp:txBody>
      <dsp:txXfrm>
        <a:off x="824132" y="479790"/>
        <a:ext cx="1258145" cy="383580"/>
      </dsp:txXfrm>
    </dsp:sp>
    <dsp:sp modelId="{B0AFB2F3-6C2B-411D-95F9-F13F1C466DD1}">
      <dsp:nvSpPr>
        <dsp:cNvPr id="0" name=""/>
        <dsp:cNvSpPr/>
      </dsp:nvSpPr>
      <dsp:spPr>
        <a:xfrm>
          <a:off x="2333906" y="479790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问题管理组</a:t>
          </a:r>
        </a:p>
      </dsp:txBody>
      <dsp:txXfrm>
        <a:off x="2333906" y="479790"/>
        <a:ext cx="1258145" cy="383580"/>
      </dsp:txXfrm>
    </dsp:sp>
    <dsp:sp modelId="{2269A07E-830B-4EAC-B046-BCCB3A4BA048}">
      <dsp:nvSpPr>
        <dsp:cNvPr id="0" name=""/>
        <dsp:cNvSpPr/>
      </dsp:nvSpPr>
      <dsp:spPr>
        <a:xfrm>
          <a:off x="824132" y="959267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变更管理员</a:t>
          </a:r>
        </a:p>
      </dsp:txBody>
      <dsp:txXfrm>
        <a:off x="824132" y="959267"/>
        <a:ext cx="1258145" cy="383580"/>
      </dsp:txXfrm>
    </dsp:sp>
    <dsp:sp modelId="{E196AB8D-CA32-4AE4-B127-EFC347EA4CBF}">
      <dsp:nvSpPr>
        <dsp:cNvPr id="0" name=""/>
        <dsp:cNvSpPr/>
      </dsp:nvSpPr>
      <dsp:spPr>
        <a:xfrm>
          <a:off x="824132" y="1438743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发布管理员</a:t>
          </a:r>
        </a:p>
      </dsp:txBody>
      <dsp:txXfrm>
        <a:off x="824132" y="1438743"/>
        <a:ext cx="1258145" cy="383580"/>
      </dsp:txXfrm>
    </dsp:sp>
    <dsp:sp modelId="{4EC43AB3-7320-4728-A414-2E805B0008C9}">
      <dsp:nvSpPr>
        <dsp:cNvPr id="0" name=""/>
        <dsp:cNvSpPr/>
      </dsp:nvSpPr>
      <dsp:spPr>
        <a:xfrm>
          <a:off x="824132" y="1918219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配置经理</a:t>
          </a:r>
        </a:p>
      </dsp:txBody>
      <dsp:txXfrm>
        <a:off x="824132" y="1918219"/>
        <a:ext cx="1258145" cy="383580"/>
      </dsp:txXfrm>
    </dsp:sp>
    <dsp:sp modelId="{8625ADEF-F8F2-45FF-9796-852727642029}">
      <dsp:nvSpPr>
        <dsp:cNvPr id="0" name=""/>
        <dsp:cNvSpPr/>
      </dsp:nvSpPr>
      <dsp:spPr>
        <a:xfrm>
          <a:off x="2333906" y="1918219"/>
          <a:ext cx="1258145" cy="38358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配置管理员</a:t>
          </a:r>
        </a:p>
      </dsp:txBody>
      <dsp:txXfrm>
        <a:off x="2333906" y="1918219"/>
        <a:ext cx="1258145" cy="38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9A6A-013B-4834-9CD4-9B5D60EF08E2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0989-FEAE-4F19-ABE2-D9580A988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916B-BEA3-4035-9541-3A6B8EA87F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0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76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4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8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0086-69C4-4E33-B5A5-A57F76825C99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633-41F2-4ECC-AF0A-D678A77D88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 descr="C:\Users\lmw\Desktop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298" cy="51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34614"/>
          </a:xfrm>
          <a:prstGeom prst="rect">
            <a:avLst/>
          </a:prstGeom>
          <a:solidFill>
            <a:schemeClr val="accent5">
              <a:lumMod val="5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4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81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7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85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2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1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97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7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427-5C21-40BB-A874-754D3B40BAC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B3-A598-4330-84FD-E6148E156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C:\Users\lmw\Desktop\22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298" cy="51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34614"/>
          </a:xfrm>
          <a:prstGeom prst="rect">
            <a:avLst/>
          </a:prstGeom>
          <a:solidFill>
            <a:schemeClr val="accent5">
              <a:lumMod val="5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19565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奖章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71" y="2389432"/>
            <a:ext cx="4696401" cy="6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奖章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20" y="1295463"/>
            <a:ext cx="2278530" cy="8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510806" y="2471108"/>
            <a:ext cx="43091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易维帮助台，最佳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6" y="270382"/>
            <a:ext cx="1469135" cy="4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415275" y="281689"/>
            <a:ext cx="25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全渠道接入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3727" y="1291662"/>
            <a:ext cx="8469122" cy="3008280"/>
            <a:chOff x="293727" y="1291662"/>
            <a:chExt cx="8469122" cy="3008280"/>
          </a:xfrm>
        </p:grpSpPr>
        <p:grpSp>
          <p:nvGrpSpPr>
            <p:cNvPr id="13" name="组合 12"/>
            <p:cNvGrpSpPr/>
            <p:nvPr/>
          </p:nvGrpSpPr>
          <p:grpSpPr>
            <a:xfrm>
              <a:off x="8028384" y="1302779"/>
              <a:ext cx="574962" cy="574962"/>
              <a:chOff x="8028384" y="1302779"/>
              <a:chExt cx="574962" cy="574962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028384" y="1302779"/>
                <a:ext cx="574962" cy="574962"/>
              </a:xfrm>
              <a:prstGeom prst="ellipse">
                <a:avLst/>
              </a:prstGeom>
              <a:solidFill>
                <a:schemeClr val="accent2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8133438" y="1438505"/>
                <a:ext cx="386319" cy="329015"/>
                <a:chOff x="8046577" y="774101"/>
                <a:chExt cx="386319" cy="329015"/>
              </a:xfrm>
            </p:grpSpPr>
            <p:sp>
              <p:nvSpPr>
                <p:cNvPr id="105" name="KSO_Shape"/>
                <p:cNvSpPr>
                  <a:spLocks/>
                </p:cNvSpPr>
                <p:nvPr/>
              </p:nvSpPr>
              <p:spPr bwMode="auto">
                <a:xfrm>
                  <a:off x="8046577" y="774101"/>
                  <a:ext cx="386319" cy="3290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037" h="4260141">
                      <a:moveTo>
                        <a:pt x="1900345" y="3557911"/>
                      </a:moveTo>
                      <a:lnTo>
                        <a:pt x="3097730" y="3557911"/>
                      </a:lnTo>
                      <a:lnTo>
                        <a:pt x="3102535" y="3590573"/>
                      </a:lnTo>
                      <a:lnTo>
                        <a:pt x="3107340" y="3623235"/>
                      </a:lnTo>
                      <a:lnTo>
                        <a:pt x="3113106" y="3656858"/>
                      </a:lnTo>
                      <a:lnTo>
                        <a:pt x="3119833" y="3691441"/>
                      </a:lnTo>
                      <a:lnTo>
                        <a:pt x="3126560" y="3717378"/>
                      </a:lnTo>
                      <a:lnTo>
                        <a:pt x="3134248" y="3744276"/>
                      </a:lnTo>
                      <a:lnTo>
                        <a:pt x="3140975" y="3769253"/>
                      </a:lnTo>
                      <a:lnTo>
                        <a:pt x="3148663" y="3795190"/>
                      </a:lnTo>
                      <a:lnTo>
                        <a:pt x="3158272" y="3821127"/>
                      </a:lnTo>
                      <a:lnTo>
                        <a:pt x="3166921" y="3846104"/>
                      </a:lnTo>
                      <a:lnTo>
                        <a:pt x="3177492" y="3871081"/>
                      </a:lnTo>
                      <a:lnTo>
                        <a:pt x="3189024" y="3895097"/>
                      </a:lnTo>
                      <a:lnTo>
                        <a:pt x="3200556" y="3919113"/>
                      </a:lnTo>
                      <a:lnTo>
                        <a:pt x="3213048" y="3941208"/>
                      </a:lnTo>
                      <a:lnTo>
                        <a:pt x="3226502" y="3964263"/>
                      </a:lnTo>
                      <a:lnTo>
                        <a:pt x="3240917" y="3984437"/>
                      </a:lnTo>
                      <a:lnTo>
                        <a:pt x="3256293" y="4004610"/>
                      </a:lnTo>
                      <a:lnTo>
                        <a:pt x="3271668" y="4024784"/>
                      </a:lnTo>
                      <a:lnTo>
                        <a:pt x="3288966" y="4042075"/>
                      </a:lnTo>
                      <a:lnTo>
                        <a:pt x="3306264" y="4058406"/>
                      </a:lnTo>
                      <a:lnTo>
                        <a:pt x="3318757" y="4069934"/>
                      </a:lnTo>
                      <a:lnTo>
                        <a:pt x="3331249" y="4079540"/>
                      </a:lnTo>
                      <a:lnTo>
                        <a:pt x="3344703" y="4089147"/>
                      </a:lnTo>
                      <a:lnTo>
                        <a:pt x="3358157" y="4097793"/>
                      </a:lnTo>
                      <a:lnTo>
                        <a:pt x="3372572" y="4106438"/>
                      </a:lnTo>
                      <a:lnTo>
                        <a:pt x="3386026" y="4114123"/>
                      </a:lnTo>
                      <a:lnTo>
                        <a:pt x="3402362" y="4121809"/>
                      </a:lnTo>
                      <a:lnTo>
                        <a:pt x="3417738" y="4127573"/>
                      </a:lnTo>
                      <a:lnTo>
                        <a:pt x="3433114" y="4133336"/>
                      </a:lnTo>
                      <a:lnTo>
                        <a:pt x="3450411" y="4138140"/>
                      </a:lnTo>
                      <a:lnTo>
                        <a:pt x="3467709" y="4142943"/>
                      </a:lnTo>
                      <a:lnTo>
                        <a:pt x="3485007" y="4145825"/>
                      </a:lnTo>
                      <a:lnTo>
                        <a:pt x="3504227" y="4148707"/>
                      </a:lnTo>
                      <a:lnTo>
                        <a:pt x="3523446" y="4151589"/>
                      </a:lnTo>
                      <a:lnTo>
                        <a:pt x="3543627" y="4152549"/>
                      </a:lnTo>
                      <a:lnTo>
                        <a:pt x="3564769" y="4152549"/>
                      </a:lnTo>
                      <a:lnTo>
                        <a:pt x="3564769" y="4260141"/>
                      </a:lnTo>
                      <a:lnTo>
                        <a:pt x="1434268" y="4260141"/>
                      </a:lnTo>
                      <a:lnTo>
                        <a:pt x="1434268" y="4152549"/>
                      </a:lnTo>
                      <a:lnTo>
                        <a:pt x="1455409" y="4152549"/>
                      </a:lnTo>
                      <a:lnTo>
                        <a:pt x="1474629" y="4151589"/>
                      </a:lnTo>
                      <a:lnTo>
                        <a:pt x="1493849" y="4148707"/>
                      </a:lnTo>
                      <a:lnTo>
                        <a:pt x="1513068" y="4145825"/>
                      </a:lnTo>
                      <a:lnTo>
                        <a:pt x="1530366" y="4142943"/>
                      </a:lnTo>
                      <a:lnTo>
                        <a:pt x="1547664" y="4138140"/>
                      </a:lnTo>
                      <a:lnTo>
                        <a:pt x="1564962" y="4133336"/>
                      </a:lnTo>
                      <a:lnTo>
                        <a:pt x="1581298" y="4127573"/>
                      </a:lnTo>
                      <a:lnTo>
                        <a:pt x="1596674" y="4121809"/>
                      </a:lnTo>
                      <a:lnTo>
                        <a:pt x="1612050" y="4114123"/>
                      </a:lnTo>
                      <a:lnTo>
                        <a:pt x="1626465" y="4106438"/>
                      </a:lnTo>
                      <a:lnTo>
                        <a:pt x="1639918" y="4097793"/>
                      </a:lnTo>
                      <a:lnTo>
                        <a:pt x="1653372" y="4089147"/>
                      </a:lnTo>
                      <a:lnTo>
                        <a:pt x="1666826" y="4079540"/>
                      </a:lnTo>
                      <a:lnTo>
                        <a:pt x="1679319" y="4069934"/>
                      </a:lnTo>
                      <a:lnTo>
                        <a:pt x="1691811" y="4058406"/>
                      </a:lnTo>
                      <a:lnTo>
                        <a:pt x="1703343" y="4047839"/>
                      </a:lnTo>
                      <a:lnTo>
                        <a:pt x="1715836" y="4036311"/>
                      </a:lnTo>
                      <a:lnTo>
                        <a:pt x="1726407" y="4024784"/>
                      </a:lnTo>
                      <a:lnTo>
                        <a:pt x="1736978" y="4012295"/>
                      </a:lnTo>
                      <a:lnTo>
                        <a:pt x="1757158" y="3985397"/>
                      </a:lnTo>
                      <a:lnTo>
                        <a:pt x="1776378" y="3956578"/>
                      </a:lnTo>
                      <a:lnTo>
                        <a:pt x="1793676" y="3926798"/>
                      </a:lnTo>
                      <a:lnTo>
                        <a:pt x="1809052" y="3895097"/>
                      </a:lnTo>
                      <a:lnTo>
                        <a:pt x="1824427" y="3863396"/>
                      </a:lnTo>
                      <a:lnTo>
                        <a:pt x="1837881" y="3829773"/>
                      </a:lnTo>
                      <a:lnTo>
                        <a:pt x="1849413" y="3795190"/>
                      </a:lnTo>
                      <a:lnTo>
                        <a:pt x="1859984" y="3761568"/>
                      </a:lnTo>
                      <a:lnTo>
                        <a:pt x="1868632" y="3726984"/>
                      </a:lnTo>
                      <a:lnTo>
                        <a:pt x="1878242" y="3692401"/>
                      </a:lnTo>
                      <a:lnTo>
                        <a:pt x="1884969" y="3657818"/>
                      </a:lnTo>
                      <a:lnTo>
                        <a:pt x="1890735" y="3623235"/>
                      </a:lnTo>
                      <a:lnTo>
                        <a:pt x="1896501" y="3590573"/>
                      </a:lnTo>
                      <a:lnTo>
                        <a:pt x="1900345" y="3557911"/>
                      </a:lnTo>
                      <a:close/>
                      <a:moveTo>
                        <a:pt x="344993" y="345832"/>
                      </a:moveTo>
                      <a:lnTo>
                        <a:pt x="344993" y="3036592"/>
                      </a:lnTo>
                      <a:lnTo>
                        <a:pt x="4655005" y="3036592"/>
                      </a:lnTo>
                      <a:lnTo>
                        <a:pt x="4655005" y="345832"/>
                      </a:lnTo>
                      <a:lnTo>
                        <a:pt x="344993" y="345832"/>
                      </a:lnTo>
                      <a:close/>
                      <a:moveTo>
                        <a:pt x="142226" y="0"/>
                      </a:moveTo>
                      <a:lnTo>
                        <a:pt x="4857773" y="0"/>
                      </a:lnTo>
                      <a:lnTo>
                        <a:pt x="4872187" y="961"/>
                      </a:lnTo>
                      <a:lnTo>
                        <a:pt x="4885641" y="2882"/>
                      </a:lnTo>
                      <a:lnTo>
                        <a:pt x="4899095" y="6725"/>
                      </a:lnTo>
                      <a:lnTo>
                        <a:pt x="4913510" y="10567"/>
                      </a:lnTo>
                      <a:lnTo>
                        <a:pt x="4925042" y="17292"/>
                      </a:lnTo>
                      <a:lnTo>
                        <a:pt x="4936573" y="24016"/>
                      </a:lnTo>
                      <a:lnTo>
                        <a:pt x="4947144" y="32662"/>
                      </a:lnTo>
                      <a:lnTo>
                        <a:pt x="4957715" y="42268"/>
                      </a:lnTo>
                      <a:lnTo>
                        <a:pt x="4967325" y="51875"/>
                      </a:lnTo>
                      <a:lnTo>
                        <a:pt x="4975974" y="62442"/>
                      </a:lnTo>
                      <a:lnTo>
                        <a:pt x="4982701" y="73970"/>
                      </a:lnTo>
                      <a:lnTo>
                        <a:pt x="4988466" y="87419"/>
                      </a:lnTo>
                      <a:lnTo>
                        <a:pt x="4993271" y="99907"/>
                      </a:lnTo>
                      <a:lnTo>
                        <a:pt x="4996154" y="113356"/>
                      </a:lnTo>
                      <a:lnTo>
                        <a:pt x="4999037" y="127766"/>
                      </a:lnTo>
                      <a:lnTo>
                        <a:pt x="4999037" y="142175"/>
                      </a:lnTo>
                      <a:lnTo>
                        <a:pt x="4999037" y="3238327"/>
                      </a:lnTo>
                      <a:lnTo>
                        <a:pt x="4999037" y="3253697"/>
                      </a:lnTo>
                      <a:lnTo>
                        <a:pt x="4996154" y="3268106"/>
                      </a:lnTo>
                      <a:lnTo>
                        <a:pt x="4993271" y="3281555"/>
                      </a:lnTo>
                      <a:lnTo>
                        <a:pt x="4988466" y="3295004"/>
                      </a:lnTo>
                      <a:lnTo>
                        <a:pt x="4982701" y="3307493"/>
                      </a:lnTo>
                      <a:lnTo>
                        <a:pt x="4975974" y="3319021"/>
                      </a:lnTo>
                      <a:lnTo>
                        <a:pt x="4967325" y="3329588"/>
                      </a:lnTo>
                      <a:lnTo>
                        <a:pt x="4957715" y="3339194"/>
                      </a:lnTo>
                      <a:lnTo>
                        <a:pt x="4947144" y="3349761"/>
                      </a:lnTo>
                      <a:lnTo>
                        <a:pt x="4936573" y="3357446"/>
                      </a:lnTo>
                      <a:lnTo>
                        <a:pt x="4925042" y="3364171"/>
                      </a:lnTo>
                      <a:lnTo>
                        <a:pt x="4913510" y="3369935"/>
                      </a:lnTo>
                      <a:lnTo>
                        <a:pt x="4899095" y="3374738"/>
                      </a:lnTo>
                      <a:lnTo>
                        <a:pt x="4885641" y="3378580"/>
                      </a:lnTo>
                      <a:lnTo>
                        <a:pt x="4872187" y="3380502"/>
                      </a:lnTo>
                      <a:lnTo>
                        <a:pt x="4857773" y="3381462"/>
                      </a:lnTo>
                      <a:lnTo>
                        <a:pt x="142226" y="3381462"/>
                      </a:lnTo>
                      <a:lnTo>
                        <a:pt x="127811" y="3380502"/>
                      </a:lnTo>
                      <a:lnTo>
                        <a:pt x="113396" y="3378580"/>
                      </a:lnTo>
                      <a:lnTo>
                        <a:pt x="99942" y="3374738"/>
                      </a:lnTo>
                      <a:lnTo>
                        <a:pt x="86489" y="3369935"/>
                      </a:lnTo>
                      <a:lnTo>
                        <a:pt x="73996" y="3364171"/>
                      </a:lnTo>
                      <a:lnTo>
                        <a:pt x="62464" y="3357446"/>
                      </a:lnTo>
                      <a:lnTo>
                        <a:pt x="51893" y="3349761"/>
                      </a:lnTo>
                      <a:lnTo>
                        <a:pt x="42283" y="3339194"/>
                      </a:lnTo>
                      <a:lnTo>
                        <a:pt x="31713" y="3329588"/>
                      </a:lnTo>
                      <a:lnTo>
                        <a:pt x="24025" y="3319021"/>
                      </a:lnTo>
                      <a:lnTo>
                        <a:pt x="17298" y="3307493"/>
                      </a:lnTo>
                      <a:lnTo>
                        <a:pt x="11532" y="3295004"/>
                      </a:lnTo>
                      <a:lnTo>
                        <a:pt x="6727" y="3281555"/>
                      </a:lnTo>
                      <a:lnTo>
                        <a:pt x="2883" y="3268106"/>
                      </a:lnTo>
                      <a:lnTo>
                        <a:pt x="961" y="3253697"/>
                      </a:lnTo>
                      <a:lnTo>
                        <a:pt x="0" y="3238327"/>
                      </a:lnTo>
                      <a:lnTo>
                        <a:pt x="0" y="142175"/>
                      </a:lnTo>
                      <a:lnTo>
                        <a:pt x="961" y="127766"/>
                      </a:lnTo>
                      <a:lnTo>
                        <a:pt x="2883" y="113356"/>
                      </a:lnTo>
                      <a:lnTo>
                        <a:pt x="6727" y="99907"/>
                      </a:lnTo>
                      <a:lnTo>
                        <a:pt x="11532" y="87419"/>
                      </a:lnTo>
                      <a:lnTo>
                        <a:pt x="17298" y="73970"/>
                      </a:lnTo>
                      <a:lnTo>
                        <a:pt x="24025" y="62442"/>
                      </a:lnTo>
                      <a:lnTo>
                        <a:pt x="31713" y="51875"/>
                      </a:lnTo>
                      <a:lnTo>
                        <a:pt x="42283" y="42268"/>
                      </a:lnTo>
                      <a:lnTo>
                        <a:pt x="51893" y="32662"/>
                      </a:lnTo>
                      <a:lnTo>
                        <a:pt x="62464" y="24016"/>
                      </a:lnTo>
                      <a:lnTo>
                        <a:pt x="73996" y="17292"/>
                      </a:lnTo>
                      <a:lnTo>
                        <a:pt x="86489" y="10567"/>
                      </a:lnTo>
                      <a:lnTo>
                        <a:pt x="99942" y="6725"/>
                      </a:lnTo>
                      <a:lnTo>
                        <a:pt x="113396" y="2882"/>
                      </a:lnTo>
                      <a:lnTo>
                        <a:pt x="127811" y="961"/>
                      </a:lnTo>
                      <a:lnTo>
                        <a:pt x="142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bIns="396000"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106" name="图片 10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1429" y="835174"/>
                  <a:ext cx="152400" cy="1524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0" name="直接连接符 59"/>
            <p:cNvCxnSpPr>
              <a:endCxn id="89" idx="0"/>
            </p:cNvCxnSpPr>
            <p:nvPr/>
          </p:nvCxnSpPr>
          <p:spPr>
            <a:xfrm>
              <a:off x="4548708" y="3501013"/>
              <a:ext cx="1" cy="327909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799749" y="3501013"/>
              <a:ext cx="7511397" cy="5998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319493" y="2585546"/>
              <a:ext cx="0" cy="915467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5265700" y="1291662"/>
              <a:ext cx="574962" cy="574962"/>
              <a:chOff x="5265700" y="1291662"/>
              <a:chExt cx="574962" cy="574962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5265700" y="1291662"/>
                <a:ext cx="574962" cy="57496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KSO_Shape"/>
              <p:cNvSpPr/>
              <p:nvPr/>
            </p:nvSpPr>
            <p:spPr>
              <a:xfrm>
                <a:off x="5371930" y="1425622"/>
                <a:ext cx="361965" cy="337231"/>
              </a:xfrm>
              <a:custGeom>
                <a:avLst/>
                <a:gdLst/>
                <a:ahLst/>
                <a:cxnLst/>
                <a:rect l="l" t="t" r="r" b="b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4362025" y="1294489"/>
              <a:ext cx="574962" cy="574962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文本框 9"/>
            <p:cNvSpPr txBox="1">
              <a:spLocks noChangeArrowheads="1"/>
            </p:cNvSpPr>
            <p:nvPr/>
          </p:nvSpPr>
          <p:spPr bwMode="auto">
            <a:xfrm>
              <a:off x="7884330" y="1949640"/>
              <a:ext cx="87851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桌面客户端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9"/>
            <p:cNvSpPr txBox="1">
              <a:spLocks noChangeArrowheads="1"/>
            </p:cNvSpPr>
            <p:nvPr/>
          </p:nvSpPr>
          <p:spPr bwMode="auto">
            <a:xfrm>
              <a:off x="6004139" y="1945019"/>
              <a:ext cx="9521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钉钉渠道</a:t>
              </a:r>
            </a:p>
          </p:txBody>
        </p:sp>
        <p:sp>
          <p:nvSpPr>
            <p:cNvPr id="67" name="文本框 9"/>
            <p:cNvSpPr txBox="1">
              <a:spLocks noChangeArrowheads="1"/>
            </p:cNvSpPr>
            <p:nvPr/>
          </p:nvSpPr>
          <p:spPr bwMode="auto">
            <a:xfrm>
              <a:off x="4190889" y="1952957"/>
              <a:ext cx="9271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网页交谈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9"/>
            <p:cNvSpPr txBox="1">
              <a:spLocks noChangeArrowheads="1"/>
            </p:cNvSpPr>
            <p:nvPr/>
          </p:nvSpPr>
          <p:spPr bwMode="auto">
            <a:xfrm>
              <a:off x="5076056" y="1945376"/>
              <a:ext cx="9441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微信渠道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9"/>
            <p:cNvSpPr txBox="1">
              <a:spLocks noChangeArrowheads="1"/>
            </p:cNvSpPr>
            <p:nvPr/>
          </p:nvSpPr>
          <p:spPr bwMode="auto">
            <a:xfrm>
              <a:off x="293727" y="1958854"/>
              <a:ext cx="9659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电话渠道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512361" y="1304823"/>
              <a:ext cx="554293" cy="554293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KSO_Shape"/>
            <p:cNvSpPr>
              <a:spLocks/>
            </p:cNvSpPr>
            <p:nvPr/>
          </p:nvSpPr>
          <p:spPr bwMode="auto">
            <a:xfrm>
              <a:off x="631048" y="1423510"/>
              <a:ext cx="316921" cy="316921"/>
            </a:xfrm>
            <a:custGeom>
              <a:avLst/>
              <a:gdLst>
                <a:gd name="T0" fmla="*/ 2147483646 w 5581"/>
                <a:gd name="T1" fmla="*/ 2147483646 h 5581"/>
                <a:gd name="T2" fmla="*/ 2147483646 w 5581"/>
                <a:gd name="T3" fmla="*/ 2147483646 h 5581"/>
                <a:gd name="T4" fmla="*/ 2147483646 w 5581"/>
                <a:gd name="T5" fmla="*/ 2147483646 h 5581"/>
                <a:gd name="T6" fmla="*/ 2147483646 w 5581"/>
                <a:gd name="T7" fmla="*/ 2147483646 h 5581"/>
                <a:gd name="T8" fmla="*/ 2147483646 w 5581"/>
                <a:gd name="T9" fmla="*/ 2147483646 h 5581"/>
                <a:gd name="T10" fmla="*/ 2147483646 w 5581"/>
                <a:gd name="T11" fmla="*/ 2147483646 h 5581"/>
                <a:gd name="T12" fmla="*/ 2147483646 w 5581"/>
                <a:gd name="T13" fmla="*/ 2147483646 h 5581"/>
                <a:gd name="T14" fmla="*/ 2147483646 w 5581"/>
                <a:gd name="T15" fmla="*/ 2147483646 h 5581"/>
                <a:gd name="T16" fmla="*/ 2147483646 w 5581"/>
                <a:gd name="T17" fmla="*/ 2147483646 h 5581"/>
                <a:gd name="T18" fmla="*/ 2147483646 w 5581"/>
                <a:gd name="T19" fmla="*/ 2147483646 h 5581"/>
                <a:gd name="T20" fmla="*/ 2147483646 w 5581"/>
                <a:gd name="T21" fmla="*/ 2147483646 h 5581"/>
                <a:gd name="T22" fmla="*/ 2147483646 w 5581"/>
                <a:gd name="T23" fmla="*/ 2147483646 h 5581"/>
                <a:gd name="T24" fmla="*/ 2147483646 w 5581"/>
                <a:gd name="T25" fmla="*/ 2147483646 h 5581"/>
                <a:gd name="T26" fmla="*/ 2147483646 w 5581"/>
                <a:gd name="T27" fmla="*/ 2147483646 h 5581"/>
                <a:gd name="T28" fmla="*/ 2147483646 w 5581"/>
                <a:gd name="T29" fmla="*/ 2147483646 h 5581"/>
                <a:gd name="T30" fmla="*/ 2147483646 w 5581"/>
                <a:gd name="T31" fmla="*/ 2147483646 h 5581"/>
                <a:gd name="T32" fmla="*/ 2147483646 w 5581"/>
                <a:gd name="T33" fmla="*/ 2147483646 h 5581"/>
                <a:gd name="T34" fmla="*/ 2147483646 w 5581"/>
                <a:gd name="T35" fmla="*/ 2147483646 h 5581"/>
                <a:gd name="T36" fmla="*/ 2147483646 w 5581"/>
                <a:gd name="T37" fmla="*/ 2147483646 h 5581"/>
                <a:gd name="T38" fmla="*/ 2147483646 w 5581"/>
                <a:gd name="T39" fmla="*/ 1352106945 h 5581"/>
                <a:gd name="T40" fmla="*/ 2147483646 w 5581"/>
                <a:gd name="T41" fmla="*/ 39730224 h 5581"/>
                <a:gd name="T42" fmla="*/ 2147483646 w 5581"/>
                <a:gd name="T43" fmla="*/ 2147483646 h 5581"/>
                <a:gd name="T44" fmla="*/ 2147483646 w 5581"/>
                <a:gd name="T45" fmla="*/ 2147483646 h 5581"/>
                <a:gd name="T46" fmla="*/ 2147483646 w 5581"/>
                <a:gd name="T47" fmla="*/ 2147483646 h 5581"/>
                <a:gd name="T48" fmla="*/ 596534997 w 5581"/>
                <a:gd name="T49" fmla="*/ 2147483646 h 5581"/>
                <a:gd name="T50" fmla="*/ 39730224 w 5581"/>
                <a:gd name="T51" fmla="*/ 2147483646 h 5581"/>
                <a:gd name="T52" fmla="*/ 2147483646 w 5581"/>
                <a:gd name="T53" fmla="*/ 2147483646 h 5581"/>
                <a:gd name="T54" fmla="*/ 2147483646 w 5581"/>
                <a:gd name="T55" fmla="*/ 2147483646 h 5581"/>
                <a:gd name="T56" fmla="*/ 2147483646 w 5581"/>
                <a:gd name="T57" fmla="*/ 2147483646 h 5581"/>
                <a:gd name="T58" fmla="*/ 2147483646 w 5581"/>
                <a:gd name="T59" fmla="*/ 2147483646 h 5581"/>
                <a:gd name="T60" fmla="*/ 2147483646 w 5581"/>
                <a:gd name="T61" fmla="*/ 2147483646 h 5581"/>
                <a:gd name="T62" fmla="*/ 2147483646 w 5581"/>
                <a:gd name="T63" fmla="*/ 2147483646 h 5581"/>
                <a:gd name="T64" fmla="*/ 2147483646 w 5581"/>
                <a:gd name="T65" fmla="*/ 2147483646 h 5581"/>
                <a:gd name="T66" fmla="*/ 2147483646 w 5581"/>
                <a:gd name="T67" fmla="*/ 2147483646 h 5581"/>
                <a:gd name="T68" fmla="*/ 2147483646 w 5581"/>
                <a:gd name="T69" fmla="*/ 2147483646 h 5581"/>
                <a:gd name="T70" fmla="*/ 2147483646 w 5581"/>
                <a:gd name="T71" fmla="*/ 2147483646 h 5581"/>
                <a:gd name="T72" fmla="*/ 2147483646 w 5581"/>
                <a:gd name="T73" fmla="*/ 2147483646 h 5581"/>
                <a:gd name="T74" fmla="*/ 2147483646 w 5581"/>
                <a:gd name="T75" fmla="*/ 2147483646 h 5581"/>
                <a:gd name="T76" fmla="*/ 2147483646 w 5581"/>
                <a:gd name="T77" fmla="*/ 2147483646 h 5581"/>
                <a:gd name="T78" fmla="*/ 2147483646 w 5581"/>
                <a:gd name="T79" fmla="*/ 2147483646 h 5581"/>
                <a:gd name="T80" fmla="*/ 2147483646 w 5581"/>
                <a:gd name="T81" fmla="*/ 2147483646 h 5581"/>
                <a:gd name="T82" fmla="*/ 2147483646 w 5581"/>
                <a:gd name="T83" fmla="*/ 2147483646 h 5581"/>
                <a:gd name="T84" fmla="*/ 2147483646 w 5581"/>
                <a:gd name="T85" fmla="*/ 2147483646 h 5581"/>
                <a:gd name="T86" fmla="*/ 2147483646 w 5581"/>
                <a:gd name="T87" fmla="*/ 2147483646 h 5581"/>
                <a:gd name="T88" fmla="*/ 2147483646 w 5581"/>
                <a:gd name="T89" fmla="*/ 2147483646 h 5581"/>
                <a:gd name="T90" fmla="*/ 2147483646 w 5581"/>
                <a:gd name="T91" fmla="*/ 2147483646 h 5581"/>
                <a:gd name="T92" fmla="*/ 2147483646 w 5581"/>
                <a:gd name="T93" fmla="*/ 2147483646 h 5581"/>
                <a:gd name="T94" fmla="*/ 2147483646 w 5581"/>
                <a:gd name="T95" fmla="*/ 2147483646 h 5581"/>
                <a:gd name="T96" fmla="*/ 2147483646 w 5581"/>
                <a:gd name="T97" fmla="*/ 2147483646 h 5581"/>
                <a:gd name="T98" fmla="*/ 2147483646 w 5581"/>
                <a:gd name="T99" fmla="*/ 2147483646 h 5581"/>
                <a:gd name="T100" fmla="*/ 2147483646 w 5581"/>
                <a:gd name="T101" fmla="*/ 2147483646 h 5581"/>
                <a:gd name="T102" fmla="*/ 2147483646 w 5581"/>
                <a:gd name="T103" fmla="*/ 2147483646 h 5581"/>
                <a:gd name="T104" fmla="*/ 2147483646 w 5581"/>
                <a:gd name="T105" fmla="*/ 2147483646 h 5581"/>
                <a:gd name="T106" fmla="*/ 2147483646 w 5581"/>
                <a:gd name="T107" fmla="*/ 2147483646 h 5581"/>
                <a:gd name="T108" fmla="*/ 2147483646 w 5581"/>
                <a:gd name="T109" fmla="*/ 2147483646 h 5581"/>
                <a:gd name="T110" fmla="*/ 2147483646 w 5581"/>
                <a:gd name="T111" fmla="*/ 2147483646 h 5581"/>
                <a:gd name="T112" fmla="*/ 2147483646 w 5581"/>
                <a:gd name="T113" fmla="*/ 2147483646 h 5581"/>
                <a:gd name="T114" fmla="*/ 2147483646 w 5581"/>
                <a:gd name="T115" fmla="*/ 2147483646 h 5581"/>
                <a:gd name="T116" fmla="*/ 2147483646 w 5581"/>
                <a:gd name="T117" fmla="*/ 2147483646 h 55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581" h="5581">
                  <a:moveTo>
                    <a:pt x="5522" y="4281"/>
                  </a:moveTo>
                  <a:lnTo>
                    <a:pt x="5522" y="4281"/>
                  </a:lnTo>
                  <a:lnTo>
                    <a:pt x="5508" y="4269"/>
                  </a:lnTo>
                  <a:lnTo>
                    <a:pt x="5494" y="4258"/>
                  </a:lnTo>
                  <a:lnTo>
                    <a:pt x="5494" y="4257"/>
                  </a:lnTo>
                  <a:lnTo>
                    <a:pt x="4294" y="3400"/>
                  </a:lnTo>
                  <a:lnTo>
                    <a:pt x="4293" y="3401"/>
                  </a:lnTo>
                  <a:lnTo>
                    <a:pt x="4278" y="3390"/>
                  </a:lnTo>
                  <a:lnTo>
                    <a:pt x="4262" y="3382"/>
                  </a:lnTo>
                  <a:lnTo>
                    <a:pt x="4245" y="3375"/>
                  </a:lnTo>
                  <a:lnTo>
                    <a:pt x="4229" y="3369"/>
                  </a:lnTo>
                  <a:lnTo>
                    <a:pt x="4211" y="3364"/>
                  </a:lnTo>
                  <a:lnTo>
                    <a:pt x="4194" y="3361"/>
                  </a:lnTo>
                  <a:lnTo>
                    <a:pt x="4176" y="3360"/>
                  </a:lnTo>
                  <a:lnTo>
                    <a:pt x="4158" y="3361"/>
                  </a:lnTo>
                  <a:lnTo>
                    <a:pt x="4140" y="3363"/>
                  </a:lnTo>
                  <a:lnTo>
                    <a:pt x="4123" y="3366"/>
                  </a:lnTo>
                  <a:lnTo>
                    <a:pt x="4105" y="3371"/>
                  </a:lnTo>
                  <a:lnTo>
                    <a:pt x="4089" y="3378"/>
                  </a:lnTo>
                  <a:lnTo>
                    <a:pt x="4072" y="3387"/>
                  </a:lnTo>
                  <a:lnTo>
                    <a:pt x="4056" y="3396"/>
                  </a:lnTo>
                  <a:lnTo>
                    <a:pt x="4042" y="3407"/>
                  </a:lnTo>
                  <a:lnTo>
                    <a:pt x="4027" y="3420"/>
                  </a:lnTo>
                  <a:lnTo>
                    <a:pt x="4018" y="3432"/>
                  </a:lnTo>
                  <a:lnTo>
                    <a:pt x="4008" y="3444"/>
                  </a:lnTo>
                  <a:lnTo>
                    <a:pt x="4004" y="3451"/>
                  </a:lnTo>
                  <a:lnTo>
                    <a:pt x="3999" y="3458"/>
                  </a:lnTo>
                  <a:lnTo>
                    <a:pt x="3971" y="3498"/>
                  </a:lnTo>
                  <a:lnTo>
                    <a:pt x="3951" y="3529"/>
                  </a:lnTo>
                  <a:lnTo>
                    <a:pt x="3920" y="3579"/>
                  </a:lnTo>
                  <a:lnTo>
                    <a:pt x="3892" y="3627"/>
                  </a:lnTo>
                  <a:lnTo>
                    <a:pt x="3875" y="3655"/>
                  </a:lnTo>
                  <a:lnTo>
                    <a:pt x="3854" y="3688"/>
                  </a:lnTo>
                  <a:lnTo>
                    <a:pt x="3818" y="3747"/>
                  </a:lnTo>
                  <a:lnTo>
                    <a:pt x="3782" y="3812"/>
                  </a:lnTo>
                  <a:lnTo>
                    <a:pt x="3745" y="3882"/>
                  </a:lnTo>
                  <a:lnTo>
                    <a:pt x="3707" y="3959"/>
                  </a:lnTo>
                  <a:lnTo>
                    <a:pt x="3667" y="4040"/>
                  </a:lnTo>
                  <a:lnTo>
                    <a:pt x="3629" y="4127"/>
                  </a:lnTo>
                  <a:lnTo>
                    <a:pt x="3589" y="4218"/>
                  </a:lnTo>
                  <a:lnTo>
                    <a:pt x="3550" y="4311"/>
                  </a:lnTo>
                  <a:lnTo>
                    <a:pt x="3517" y="4305"/>
                  </a:lnTo>
                  <a:lnTo>
                    <a:pt x="3484" y="4298"/>
                  </a:lnTo>
                  <a:lnTo>
                    <a:pt x="3450" y="4289"/>
                  </a:lnTo>
                  <a:lnTo>
                    <a:pt x="3416" y="4280"/>
                  </a:lnTo>
                  <a:lnTo>
                    <a:pt x="3380" y="4269"/>
                  </a:lnTo>
                  <a:lnTo>
                    <a:pt x="3343" y="4256"/>
                  </a:lnTo>
                  <a:lnTo>
                    <a:pt x="3306" y="4241"/>
                  </a:lnTo>
                  <a:lnTo>
                    <a:pt x="3267" y="4227"/>
                  </a:lnTo>
                  <a:lnTo>
                    <a:pt x="3229" y="4209"/>
                  </a:lnTo>
                  <a:lnTo>
                    <a:pt x="3189" y="4191"/>
                  </a:lnTo>
                  <a:lnTo>
                    <a:pt x="3149" y="4171"/>
                  </a:lnTo>
                  <a:lnTo>
                    <a:pt x="3107" y="4150"/>
                  </a:lnTo>
                  <a:lnTo>
                    <a:pt x="3065" y="4128"/>
                  </a:lnTo>
                  <a:lnTo>
                    <a:pt x="3023" y="4104"/>
                  </a:lnTo>
                  <a:lnTo>
                    <a:pt x="2980" y="4077"/>
                  </a:lnTo>
                  <a:lnTo>
                    <a:pt x="2936" y="4051"/>
                  </a:lnTo>
                  <a:lnTo>
                    <a:pt x="2891" y="4022"/>
                  </a:lnTo>
                  <a:lnTo>
                    <a:pt x="2846" y="3992"/>
                  </a:lnTo>
                  <a:lnTo>
                    <a:pt x="2800" y="3960"/>
                  </a:lnTo>
                  <a:lnTo>
                    <a:pt x="2754" y="3928"/>
                  </a:lnTo>
                  <a:lnTo>
                    <a:pt x="2707" y="3893"/>
                  </a:lnTo>
                  <a:lnTo>
                    <a:pt x="2659" y="3857"/>
                  </a:lnTo>
                  <a:lnTo>
                    <a:pt x="2612" y="3820"/>
                  </a:lnTo>
                  <a:lnTo>
                    <a:pt x="2563" y="3782"/>
                  </a:lnTo>
                  <a:lnTo>
                    <a:pt x="2515" y="3741"/>
                  </a:lnTo>
                  <a:lnTo>
                    <a:pt x="2465" y="3699"/>
                  </a:lnTo>
                  <a:lnTo>
                    <a:pt x="2416" y="3656"/>
                  </a:lnTo>
                  <a:lnTo>
                    <a:pt x="2366" y="3612"/>
                  </a:lnTo>
                  <a:lnTo>
                    <a:pt x="2315" y="3565"/>
                  </a:lnTo>
                  <a:lnTo>
                    <a:pt x="2265" y="3517"/>
                  </a:lnTo>
                  <a:lnTo>
                    <a:pt x="2214" y="3468"/>
                  </a:lnTo>
                  <a:lnTo>
                    <a:pt x="2163" y="3418"/>
                  </a:lnTo>
                  <a:lnTo>
                    <a:pt x="2112" y="3366"/>
                  </a:lnTo>
                  <a:lnTo>
                    <a:pt x="2063" y="3316"/>
                  </a:lnTo>
                  <a:lnTo>
                    <a:pt x="2015" y="3265"/>
                  </a:lnTo>
                  <a:lnTo>
                    <a:pt x="1970" y="3214"/>
                  </a:lnTo>
                  <a:lnTo>
                    <a:pt x="1925" y="3165"/>
                  </a:lnTo>
                  <a:lnTo>
                    <a:pt x="1881" y="3115"/>
                  </a:lnTo>
                  <a:lnTo>
                    <a:pt x="1840" y="3066"/>
                  </a:lnTo>
                  <a:lnTo>
                    <a:pt x="1800" y="3018"/>
                  </a:lnTo>
                  <a:lnTo>
                    <a:pt x="1761" y="2969"/>
                  </a:lnTo>
                  <a:lnTo>
                    <a:pt x="1723" y="2921"/>
                  </a:lnTo>
                  <a:lnTo>
                    <a:pt x="1688" y="2874"/>
                  </a:lnTo>
                  <a:lnTo>
                    <a:pt x="1653" y="2828"/>
                  </a:lnTo>
                  <a:lnTo>
                    <a:pt x="1620" y="2781"/>
                  </a:lnTo>
                  <a:lnTo>
                    <a:pt x="1589" y="2735"/>
                  </a:lnTo>
                  <a:lnTo>
                    <a:pt x="1559" y="2690"/>
                  </a:lnTo>
                  <a:lnTo>
                    <a:pt x="1530" y="2646"/>
                  </a:lnTo>
                  <a:lnTo>
                    <a:pt x="1504" y="2601"/>
                  </a:lnTo>
                  <a:lnTo>
                    <a:pt x="1477" y="2558"/>
                  </a:lnTo>
                  <a:lnTo>
                    <a:pt x="1454" y="2515"/>
                  </a:lnTo>
                  <a:lnTo>
                    <a:pt x="1431" y="2473"/>
                  </a:lnTo>
                  <a:lnTo>
                    <a:pt x="1410" y="2432"/>
                  </a:lnTo>
                  <a:lnTo>
                    <a:pt x="1390" y="2392"/>
                  </a:lnTo>
                  <a:lnTo>
                    <a:pt x="1372" y="2352"/>
                  </a:lnTo>
                  <a:lnTo>
                    <a:pt x="1355" y="2313"/>
                  </a:lnTo>
                  <a:lnTo>
                    <a:pt x="1340" y="2276"/>
                  </a:lnTo>
                  <a:lnTo>
                    <a:pt x="1325" y="2237"/>
                  </a:lnTo>
                  <a:lnTo>
                    <a:pt x="1312" y="2201"/>
                  </a:lnTo>
                  <a:lnTo>
                    <a:pt x="1301" y="2165"/>
                  </a:lnTo>
                  <a:lnTo>
                    <a:pt x="1292" y="2131"/>
                  </a:lnTo>
                  <a:lnTo>
                    <a:pt x="1284" y="2097"/>
                  </a:lnTo>
                  <a:lnTo>
                    <a:pt x="1276" y="2064"/>
                  </a:lnTo>
                  <a:lnTo>
                    <a:pt x="1272" y="2031"/>
                  </a:lnTo>
                  <a:lnTo>
                    <a:pt x="1365" y="1992"/>
                  </a:lnTo>
                  <a:lnTo>
                    <a:pt x="1455" y="1952"/>
                  </a:lnTo>
                  <a:lnTo>
                    <a:pt x="1541" y="1913"/>
                  </a:lnTo>
                  <a:lnTo>
                    <a:pt x="1622" y="1875"/>
                  </a:lnTo>
                  <a:lnTo>
                    <a:pt x="1699" y="1836"/>
                  </a:lnTo>
                  <a:lnTo>
                    <a:pt x="1770" y="1799"/>
                  </a:lnTo>
                  <a:lnTo>
                    <a:pt x="1835" y="1763"/>
                  </a:lnTo>
                  <a:lnTo>
                    <a:pt x="1893" y="1727"/>
                  </a:lnTo>
                  <a:lnTo>
                    <a:pt x="1926" y="1706"/>
                  </a:lnTo>
                  <a:lnTo>
                    <a:pt x="1954" y="1689"/>
                  </a:lnTo>
                  <a:lnTo>
                    <a:pt x="2002" y="1661"/>
                  </a:lnTo>
                  <a:lnTo>
                    <a:pt x="2052" y="1630"/>
                  </a:lnTo>
                  <a:lnTo>
                    <a:pt x="2083" y="1610"/>
                  </a:lnTo>
                  <a:lnTo>
                    <a:pt x="2123" y="1584"/>
                  </a:lnTo>
                  <a:lnTo>
                    <a:pt x="2137" y="1573"/>
                  </a:lnTo>
                  <a:lnTo>
                    <a:pt x="2138" y="1572"/>
                  </a:lnTo>
                  <a:lnTo>
                    <a:pt x="2149" y="1563"/>
                  </a:lnTo>
                  <a:lnTo>
                    <a:pt x="2161" y="1554"/>
                  </a:lnTo>
                  <a:lnTo>
                    <a:pt x="2174" y="1539"/>
                  </a:lnTo>
                  <a:lnTo>
                    <a:pt x="2185" y="1524"/>
                  </a:lnTo>
                  <a:lnTo>
                    <a:pt x="2195" y="1508"/>
                  </a:lnTo>
                  <a:lnTo>
                    <a:pt x="2203" y="1493"/>
                  </a:lnTo>
                  <a:lnTo>
                    <a:pt x="2210" y="1476"/>
                  </a:lnTo>
                  <a:lnTo>
                    <a:pt x="2215" y="1458"/>
                  </a:lnTo>
                  <a:lnTo>
                    <a:pt x="2219" y="1441"/>
                  </a:lnTo>
                  <a:lnTo>
                    <a:pt x="2220" y="1423"/>
                  </a:lnTo>
                  <a:lnTo>
                    <a:pt x="2221" y="1405"/>
                  </a:lnTo>
                  <a:lnTo>
                    <a:pt x="2220" y="1387"/>
                  </a:lnTo>
                  <a:lnTo>
                    <a:pt x="2217" y="1370"/>
                  </a:lnTo>
                  <a:lnTo>
                    <a:pt x="2213" y="1353"/>
                  </a:lnTo>
                  <a:lnTo>
                    <a:pt x="2208" y="1336"/>
                  </a:lnTo>
                  <a:lnTo>
                    <a:pt x="2201" y="1319"/>
                  </a:lnTo>
                  <a:lnTo>
                    <a:pt x="2191" y="1302"/>
                  </a:lnTo>
                  <a:lnTo>
                    <a:pt x="2181" y="1287"/>
                  </a:lnTo>
                  <a:lnTo>
                    <a:pt x="2181" y="1285"/>
                  </a:lnTo>
                  <a:lnTo>
                    <a:pt x="1325" y="87"/>
                  </a:lnTo>
                  <a:lnTo>
                    <a:pt x="1323" y="87"/>
                  </a:lnTo>
                  <a:lnTo>
                    <a:pt x="1312" y="73"/>
                  </a:lnTo>
                  <a:lnTo>
                    <a:pt x="1300" y="58"/>
                  </a:lnTo>
                  <a:lnTo>
                    <a:pt x="1286" y="46"/>
                  </a:lnTo>
                  <a:lnTo>
                    <a:pt x="1270" y="34"/>
                  </a:lnTo>
                  <a:lnTo>
                    <a:pt x="1255" y="25"/>
                  </a:lnTo>
                  <a:lnTo>
                    <a:pt x="1238" y="16"/>
                  </a:lnTo>
                  <a:lnTo>
                    <a:pt x="1221" y="10"/>
                  </a:lnTo>
                  <a:lnTo>
                    <a:pt x="1203" y="6"/>
                  </a:lnTo>
                  <a:lnTo>
                    <a:pt x="1187" y="2"/>
                  </a:lnTo>
                  <a:lnTo>
                    <a:pt x="1169" y="0"/>
                  </a:lnTo>
                  <a:lnTo>
                    <a:pt x="1149" y="0"/>
                  </a:lnTo>
                  <a:lnTo>
                    <a:pt x="1131" y="1"/>
                  </a:lnTo>
                  <a:lnTo>
                    <a:pt x="1114" y="3"/>
                  </a:lnTo>
                  <a:lnTo>
                    <a:pt x="1097" y="8"/>
                  </a:lnTo>
                  <a:lnTo>
                    <a:pt x="1079" y="14"/>
                  </a:lnTo>
                  <a:lnTo>
                    <a:pt x="1062" y="22"/>
                  </a:lnTo>
                  <a:lnTo>
                    <a:pt x="1046" y="31"/>
                  </a:lnTo>
                  <a:lnTo>
                    <a:pt x="1031" y="42"/>
                  </a:lnTo>
                  <a:lnTo>
                    <a:pt x="924" y="116"/>
                  </a:lnTo>
                  <a:lnTo>
                    <a:pt x="819" y="191"/>
                  </a:lnTo>
                  <a:lnTo>
                    <a:pt x="717" y="268"/>
                  </a:lnTo>
                  <a:lnTo>
                    <a:pt x="668" y="306"/>
                  </a:lnTo>
                  <a:lnTo>
                    <a:pt x="619" y="344"/>
                  </a:lnTo>
                  <a:lnTo>
                    <a:pt x="571" y="384"/>
                  </a:lnTo>
                  <a:lnTo>
                    <a:pt x="525" y="423"/>
                  </a:lnTo>
                  <a:lnTo>
                    <a:pt x="480" y="463"/>
                  </a:lnTo>
                  <a:lnTo>
                    <a:pt x="436" y="504"/>
                  </a:lnTo>
                  <a:lnTo>
                    <a:pt x="394" y="543"/>
                  </a:lnTo>
                  <a:lnTo>
                    <a:pt x="353" y="584"/>
                  </a:lnTo>
                  <a:lnTo>
                    <a:pt x="315" y="625"/>
                  </a:lnTo>
                  <a:lnTo>
                    <a:pt x="278" y="667"/>
                  </a:lnTo>
                  <a:lnTo>
                    <a:pt x="242" y="708"/>
                  </a:lnTo>
                  <a:lnTo>
                    <a:pt x="208" y="750"/>
                  </a:lnTo>
                  <a:lnTo>
                    <a:pt x="177" y="792"/>
                  </a:lnTo>
                  <a:lnTo>
                    <a:pt x="149" y="835"/>
                  </a:lnTo>
                  <a:lnTo>
                    <a:pt x="122" y="878"/>
                  </a:lnTo>
                  <a:lnTo>
                    <a:pt x="97" y="922"/>
                  </a:lnTo>
                  <a:lnTo>
                    <a:pt x="76" y="966"/>
                  </a:lnTo>
                  <a:lnTo>
                    <a:pt x="56" y="1010"/>
                  </a:lnTo>
                  <a:lnTo>
                    <a:pt x="40" y="1054"/>
                  </a:lnTo>
                  <a:lnTo>
                    <a:pt x="25" y="1100"/>
                  </a:lnTo>
                  <a:lnTo>
                    <a:pt x="20" y="1123"/>
                  </a:lnTo>
                  <a:lnTo>
                    <a:pt x="15" y="1145"/>
                  </a:lnTo>
                  <a:lnTo>
                    <a:pt x="11" y="1168"/>
                  </a:lnTo>
                  <a:lnTo>
                    <a:pt x="6" y="1191"/>
                  </a:lnTo>
                  <a:lnTo>
                    <a:pt x="4" y="1215"/>
                  </a:lnTo>
                  <a:lnTo>
                    <a:pt x="1" y="1238"/>
                  </a:lnTo>
                  <a:lnTo>
                    <a:pt x="0" y="1262"/>
                  </a:lnTo>
                  <a:lnTo>
                    <a:pt x="0" y="1284"/>
                  </a:lnTo>
                  <a:lnTo>
                    <a:pt x="0" y="1308"/>
                  </a:lnTo>
                  <a:lnTo>
                    <a:pt x="1" y="1332"/>
                  </a:lnTo>
                  <a:lnTo>
                    <a:pt x="3" y="1356"/>
                  </a:lnTo>
                  <a:lnTo>
                    <a:pt x="6" y="1380"/>
                  </a:lnTo>
                  <a:lnTo>
                    <a:pt x="15" y="1433"/>
                  </a:lnTo>
                  <a:lnTo>
                    <a:pt x="26" y="1490"/>
                  </a:lnTo>
                  <a:lnTo>
                    <a:pt x="41" y="1550"/>
                  </a:lnTo>
                  <a:lnTo>
                    <a:pt x="60" y="1615"/>
                  </a:lnTo>
                  <a:lnTo>
                    <a:pt x="82" y="1682"/>
                  </a:lnTo>
                  <a:lnTo>
                    <a:pt x="105" y="1751"/>
                  </a:lnTo>
                  <a:lnTo>
                    <a:pt x="133" y="1824"/>
                  </a:lnTo>
                  <a:lnTo>
                    <a:pt x="163" y="1900"/>
                  </a:lnTo>
                  <a:lnTo>
                    <a:pt x="196" y="1976"/>
                  </a:lnTo>
                  <a:lnTo>
                    <a:pt x="232" y="2057"/>
                  </a:lnTo>
                  <a:lnTo>
                    <a:pt x="272" y="2138"/>
                  </a:lnTo>
                  <a:lnTo>
                    <a:pt x="313" y="2222"/>
                  </a:lnTo>
                  <a:lnTo>
                    <a:pt x="357" y="2308"/>
                  </a:lnTo>
                  <a:lnTo>
                    <a:pt x="404" y="2394"/>
                  </a:lnTo>
                  <a:lnTo>
                    <a:pt x="453" y="2483"/>
                  </a:lnTo>
                  <a:lnTo>
                    <a:pt x="503" y="2571"/>
                  </a:lnTo>
                  <a:lnTo>
                    <a:pt x="557" y="2661"/>
                  </a:lnTo>
                  <a:lnTo>
                    <a:pt x="613" y="2752"/>
                  </a:lnTo>
                  <a:lnTo>
                    <a:pt x="671" y="2843"/>
                  </a:lnTo>
                  <a:lnTo>
                    <a:pt x="730" y="2935"/>
                  </a:lnTo>
                  <a:lnTo>
                    <a:pt x="793" y="3026"/>
                  </a:lnTo>
                  <a:lnTo>
                    <a:pt x="856" y="3118"/>
                  </a:lnTo>
                  <a:lnTo>
                    <a:pt x="922" y="3209"/>
                  </a:lnTo>
                  <a:lnTo>
                    <a:pt x="990" y="3300"/>
                  </a:lnTo>
                  <a:lnTo>
                    <a:pt x="1060" y="3391"/>
                  </a:lnTo>
                  <a:lnTo>
                    <a:pt x="1130" y="3481"/>
                  </a:lnTo>
                  <a:lnTo>
                    <a:pt x="1203" y="3570"/>
                  </a:lnTo>
                  <a:lnTo>
                    <a:pt x="1278" y="3657"/>
                  </a:lnTo>
                  <a:lnTo>
                    <a:pt x="1353" y="3743"/>
                  </a:lnTo>
                  <a:lnTo>
                    <a:pt x="1430" y="3828"/>
                  </a:lnTo>
                  <a:lnTo>
                    <a:pt x="1509" y="3912"/>
                  </a:lnTo>
                  <a:lnTo>
                    <a:pt x="1588" y="3994"/>
                  </a:lnTo>
                  <a:lnTo>
                    <a:pt x="1669" y="4073"/>
                  </a:lnTo>
                  <a:lnTo>
                    <a:pt x="1753" y="4150"/>
                  </a:lnTo>
                  <a:lnTo>
                    <a:pt x="1837" y="4228"/>
                  </a:lnTo>
                  <a:lnTo>
                    <a:pt x="1924" y="4304"/>
                  </a:lnTo>
                  <a:lnTo>
                    <a:pt x="2011" y="4378"/>
                  </a:lnTo>
                  <a:lnTo>
                    <a:pt x="2100" y="4451"/>
                  </a:lnTo>
                  <a:lnTo>
                    <a:pt x="2190" y="4522"/>
                  </a:lnTo>
                  <a:lnTo>
                    <a:pt x="2281" y="4591"/>
                  </a:lnTo>
                  <a:lnTo>
                    <a:pt x="2372" y="4658"/>
                  </a:lnTo>
                  <a:lnTo>
                    <a:pt x="2463" y="4724"/>
                  </a:lnTo>
                  <a:lnTo>
                    <a:pt x="2555" y="4789"/>
                  </a:lnTo>
                  <a:lnTo>
                    <a:pt x="2646" y="4851"/>
                  </a:lnTo>
                  <a:lnTo>
                    <a:pt x="2738" y="4911"/>
                  </a:lnTo>
                  <a:lnTo>
                    <a:pt x="2829" y="4968"/>
                  </a:lnTo>
                  <a:lnTo>
                    <a:pt x="2920" y="5024"/>
                  </a:lnTo>
                  <a:lnTo>
                    <a:pt x="3010" y="5078"/>
                  </a:lnTo>
                  <a:lnTo>
                    <a:pt x="3100" y="5129"/>
                  </a:lnTo>
                  <a:lnTo>
                    <a:pt x="3187" y="5178"/>
                  </a:lnTo>
                  <a:lnTo>
                    <a:pt x="3274" y="5224"/>
                  </a:lnTo>
                  <a:lnTo>
                    <a:pt x="3359" y="5269"/>
                  </a:lnTo>
                  <a:lnTo>
                    <a:pt x="3443" y="5309"/>
                  </a:lnTo>
                  <a:lnTo>
                    <a:pt x="3525" y="5349"/>
                  </a:lnTo>
                  <a:lnTo>
                    <a:pt x="3605" y="5385"/>
                  </a:lnTo>
                  <a:lnTo>
                    <a:pt x="3683" y="5417"/>
                  </a:lnTo>
                  <a:lnTo>
                    <a:pt x="3757" y="5448"/>
                  </a:lnTo>
                  <a:lnTo>
                    <a:pt x="3830" y="5476"/>
                  </a:lnTo>
                  <a:lnTo>
                    <a:pt x="3901" y="5500"/>
                  </a:lnTo>
                  <a:lnTo>
                    <a:pt x="3966" y="5521"/>
                  </a:lnTo>
                  <a:lnTo>
                    <a:pt x="4031" y="5539"/>
                  </a:lnTo>
                  <a:lnTo>
                    <a:pt x="4091" y="5555"/>
                  </a:lnTo>
                  <a:lnTo>
                    <a:pt x="4148" y="5567"/>
                  </a:lnTo>
                  <a:lnTo>
                    <a:pt x="4201" y="5575"/>
                  </a:lnTo>
                  <a:lnTo>
                    <a:pt x="4225" y="5578"/>
                  </a:lnTo>
                  <a:lnTo>
                    <a:pt x="4249" y="5580"/>
                  </a:lnTo>
                  <a:lnTo>
                    <a:pt x="4273" y="5581"/>
                  </a:lnTo>
                  <a:lnTo>
                    <a:pt x="4297" y="5581"/>
                  </a:lnTo>
                  <a:lnTo>
                    <a:pt x="4320" y="5581"/>
                  </a:lnTo>
                  <a:lnTo>
                    <a:pt x="4344" y="5579"/>
                  </a:lnTo>
                  <a:lnTo>
                    <a:pt x="4366" y="5578"/>
                  </a:lnTo>
                  <a:lnTo>
                    <a:pt x="4390" y="5574"/>
                  </a:lnTo>
                  <a:lnTo>
                    <a:pt x="4413" y="5570"/>
                  </a:lnTo>
                  <a:lnTo>
                    <a:pt x="4436" y="5567"/>
                  </a:lnTo>
                  <a:lnTo>
                    <a:pt x="4458" y="5561"/>
                  </a:lnTo>
                  <a:lnTo>
                    <a:pt x="4481" y="5555"/>
                  </a:lnTo>
                  <a:lnTo>
                    <a:pt x="4527" y="5542"/>
                  </a:lnTo>
                  <a:lnTo>
                    <a:pt x="4571" y="5525"/>
                  </a:lnTo>
                  <a:lnTo>
                    <a:pt x="4615" y="5506"/>
                  </a:lnTo>
                  <a:lnTo>
                    <a:pt x="4660" y="5483"/>
                  </a:lnTo>
                  <a:lnTo>
                    <a:pt x="4703" y="5459"/>
                  </a:lnTo>
                  <a:lnTo>
                    <a:pt x="4746" y="5433"/>
                  </a:lnTo>
                  <a:lnTo>
                    <a:pt x="4789" y="5404"/>
                  </a:lnTo>
                  <a:lnTo>
                    <a:pt x="4831" y="5373"/>
                  </a:lnTo>
                  <a:lnTo>
                    <a:pt x="4873" y="5339"/>
                  </a:lnTo>
                  <a:lnTo>
                    <a:pt x="4915" y="5303"/>
                  </a:lnTo>
                  <a:lnTo>
                    <a:pt x="4956" y="5266"/>
                  </a:lnTo>
                  <a:lnTo>
                    <a:pt x="4997" y="5228"/>
                  </a:lnTo>
                  <a:lnTo>
                    <a:pt x="5038" y="5187"/>
                  </a:lnTo>
                  <a:lnTo>
                    <a:pt x="5077" y="5145"/>
                  </a:lnTo>
                  <a:lnTo>
                    <a:pt x="5118" y="5101"/>
                  </a:lnTo>
                  <a:lnTo>
                    <a:pt x="5158" y="5057"/>
                  </a:lnTo>
                  <a:lnTo>
                    <a:pt x="5197" y="5010"/>
                  </a:lnTo>
                  <a:lnTo>
                    <a:pt x="5237" y="4962"/>
                  </a:lnTo>
                  <a:lnTo>
                    <a:pt x="5275" y="4914"/>
                  </a:lnTo>
                  <a:lnTo>
                    <a:pt x="5313" y="4864"/>
                  </a:lnTo>
                  <a:lnTo>
                    <a:pt x="5352" y="4814"/>
                  </a:lnTo>
                  <a:lnTo>
                    <a:pt x="5390" y="4762"/>
                  </a:lnTo>
                  <a:lnTo>
                    <a:pt x="5465" y="4657"/>
                  </a:lnTo>
                  <a:lnTo>
                    <a:pt x="5540" y="4550"/>
                  </a:lnTo>
                  <a:lnTo>
                    <a:pt x="5550" y="4535"/>
                  </a:lnTo>
                  <a:lnTo>
                    <a:pt x="5559" y="4518"/>
                  </a:lnTo>
                  <a:lnTo>
                    <a:pt x="5567" y="4501"/>
                  </a:lnTo>
                  <a:lnTo>
                    <a:pt x="5573" y="4484"/>
                  </a:lnTo>
                  <a:lnTo>
                    <a:pt x="5578" y="4467"/>
                  </a:lnTo>
                  <a:lnTo>
                    <a:pt x="5580" y="4449"/>
                  </a:lnTo>
                  <a:lnTo>
                    <a:pt x="5581" y="4431"/>
                  </a:lnTo>
                  <a:lnTo>
                    <a:pt x="5581" y="4413"/>
                  </a:lnTo>
                  <a:lnTo>
                    <a:pt x="5579" y="4395"/>
                  </a:lnTo>
                  <a:lnTo>
                    <a:pt x="5575" y="4377"/>
                  </a:lnTo>
                  <a:lnTo>
                    <a:pt x="5571" y="4360"/>
                  </a:lnTo>
                  <a:lnTo>
                    <a:pt x="5565" y="4343"/>
                  </a:lnTo>
                  <a:lnTo>
                    <a:pt x="5556" y="4326"/>
                  </a:lnTo>
                  <a:lnTo>
                    <a:pt x="5547" y="4310"/>
                  </a:lnTo>
                  <a:lnTo>
                    <a:pt x="5535" y="4295"/>
                  </a:lnTo>
                  <a:lnTo>
                    <a:pt x="5522" y="4281"/>
                  </a:lnTo>
                  <a:close/>
                  <a:moveTo>
                    <a:pt x="5006" y="2620"/>
                  </a:moveTo>
                  <a:lnTo>
                    <a:pt x="5286" y="2547"/>
                  </a:lnTo>
                  <a:lnTo>
                    <a:pt x="5247" y="2453"/>
                  </a:lnTo>
                  <a:lnTo>
                    <a:pt x="5206" y="2361"/>
                  </a:lnTo>
                  <a:lnTo>
                    <a:pt x="5161" y="2268"/>
                  </a:lnTo>
                  <a:lnTo>
                    <a:pt x="5115" y="2177"/>
                  </a:lnTo>
                  <a:lnTo>
                    <a:pt x="5067" y="2088"/>
                  </a:lnTo>
                  <a:lnTo>
                    <a:pt x="5015" y="1999"/>
                  </a:lnTo>
                  <a:lnTo>
                    <a:pt x="4962" y="1912"/>
                  </a:lnTo>
                  <a:lnTo>
                    <a:pt x="4906" y="1825"/>
                  </a:lnTo>
                  <a:lnTo>
                    <a:pt x="4849" y="1740"/>
                  </a:lnTo>
                  <a:lnTo>
                    <a:pt x="4789" y="1658"/>
                  </a:lnTo>
                  <a:lnTo>
                    <a:pt x="4728" y="1575"/>
                  </a:lnTo>
                  <a:lnTo>
                    <a:pt x="4663" y="1495"/>
                  </a:lnTo>
                  <a:lnTo>
                    <a:pt x="4597" y="1417"/>
                  </a:lnTo>
                  <a:lnTo>
                    <a:pt x="4530" y="1341"/>
                  </a:lnTo>
                  <a:lnTo>
                    <a:pt x="4461" y="1265"/>
                  </a:lnTo>
                  <a:lnTo>
                    <a:pt x="4389" y="1192"/>
                  </a:lnTo>
                  <a:lnTo>
                    <a:pt x="4316" y="1120"/>
                  </a:lnTo>
                  <a:lnTo>
                    <a:pt x="4241" y="1051"/>
                  </a:lnTo>
                  <a:lnTo>
                    <a:pt x="4164" y="983"/>
                  </a:lnTo>
                  <a:lnTo>
                    <a:pt x="4085" y="917"/>
                  </a:lnTo>
                  <a:lnTo>
                    <a:pt x="4005" y="853"/>
                  </a:lnTo>
                  <a:lnTo>
                    <a:pt x="3923" y="791"/>
                  </a:lnTo>
                  <a:lnTo>
                    <a:pt x="3840" y="732"/>
                  </a:lnTo>
                  <a:lnTo>
                    <a:pt x="3756" y="674"/>
                  </a:lnTo>
                  <a:lnTo>
                    <a:pt x="3670" y="619"/>
                  </a:lnTo>
                  <a:lnTo>
                    <a:pt x="3582" y="566"/>
                  </a:lnTo>
                  <a:lnTo>
                    <a:pt x="3494" y="514"/>
                  </a:lnTo>
                  <a:lnTo>
                    <a:pt x="3404" y="465"/>
                  </a:lnTo>
                  <a:lnTo>
                    <a:pt x="3313" y="420"/>
                  </a:lnTo>
                  <a:lnTo>
                    <a:pt x="3221" y="376"/>
                  </a:lnTo>
                  <a:lnTo>
                    <a:pt x="3128" y="334"/>
                  </a:lnTo>
                  <a:lnTo>
                    <a:pt x="3034" y="295"/>
                  </a:lnTo>
                  <a:lnTo>
                    <a:pt x="2961" y="576"/>
                  </a:lnTo>
                  <a:lnTo>
                    <a:pt x="3047" y="610"/>
                  </a:lnTo>
                  <a:lnTo>
                    <a:pt x="3131" y="647"/>
                  </a:lnTo>
                  <a:lnTo>
                    <a:pt x="3215" y="687"/>
                  </a:lnTo>
                  <a:lnTo>
                    <a:pt x="3297" y="729"/>
                  </a:lnTo>
                  <a:lnTo>
                    <a:pt x="3380" y="772"/>
                  </a:lnTo>
                  <a:lnTo>
                    <a:pt x="3460" y="819"/>
                  </a:lnTo>
                  <a:lnTo>
                    <a:pt x="3540" y="866"/>
                  </a:lnTo>
                  <a:lnTo>
                    <a:pt x="3618" y="917"/>
                  </a:lnTo>
                  <a:lnTo>
                    <a:pt x="3696" y="968"/>
                  </a:lnTo>
                  <a:lnTo>
                    <a:pt x="3771" y="1022"/>
                  </a:lnTo>
                  <a:lnTo>
                    <a:pt x="3846" y="1078"/>
                  </a:lnTo>
                  <a:lnTo>
                    <a:pt x="3919" y="1136"/>
                  </a:lnTo>
                  <a:lnTo>
                    <a:pt x="3990" y="1196"/>
                  </a:lnTo>
                  <a:lnTo>
                    <a:pt x="4061" y="1257"/>
                  </a:lnTo>
                  <a:lnTo>
                    <a:pt x="4129" y="1320"/>
                  </a:lnTo>
                  <a:lnTo>
                    <a:pt x="4195" y="1386"/>
                  </a:lnTo>
                  <a:lnTo>
                    <a:pt x="4261" y="1452"/>
                  </a:lnTo>
                  <a:lnTo>
                    <a:pt x="4324" y="1520"/>
                  </a:lnTo>
                  <a:lnTo>
                    <a:pt x="4385" y="1591"/>
                  </a:lnTo>
                  <a:lnTo>
                    <a:pt x="4445" y="1663"/>
                  </a:lnTo>
                  <a:lnTo>
                    <a:pt x="4503" y="1736"/>
                  </a:lnTo>
                  <a:lnTo>
                    <a:pt x="4559" y="1810"/>
                  </a:lnTo>
                  <a:lnTo>
                    <a:pt x="4613" y="1885"/>
                  </a:lnTo>
                  <a:lnTo>
                    <a:pt x="4664" y="1963"/>
                  </a:lnTo>
                  <a:lnTo>
                    <a:pt x="4715" y="2041"/>
                  </a:lnTo>
                  <a:lnTo>
                    <a:pt x="4763" y="2121"/>
                  </a:lnTo>
                  <a:lnTo>
                    <a:pt x="4809" y="2201"/>
                  </a:lnTo>
                  <a:lnTo>
                    <a:pt x="4852" y="2284"/>
                  </a:lnTo>
                  <a:lnTo>
                    <a:pt x="4894" y="2367"/>
                  </a:lnTo>
                  <a:lnTo>
                    <a:pt x="4934" y="2450"/>
                  </a:lnTo>
                  <a:lnTo>
                    <a:pt x="4971" y="2534"/>
                  </a:lnTo>
                  <a:lnTo>
                    <a:pt x="5006" y="2620"/>
                  </a:lnTo>
                  <a:close/>
                  <a:moveTo>
                    <a:pt x="3200" y="1125"/>
                  </a:moveTo>
                  <a:lnTo>
                    <a:pt x="3104" y="1404"/>
                  </a:lnTo>
                  <a:lnTo>
                    <a:pt x="3150" y="1424"/>
                  </a:lnTo>
                  <a:lnTo>
                    <a:pt x="3194" y="1445"/>
                  </a:lnTo>
                  <a:lnTo>
                    <a:pt x="3240" y="1466"/>
                  </a:lnTo>
                  <a:lnTo>
                    <a:pt x="3285" y="1489"/>
                  </a:lnTo>
                  <a:lnTo>
                    <a:pt x="3330" y="1512"/>
                  </a:lnTo>
                  <a:lnTo>
                    <a:pt x="3374" y="1536"/>
                  </a:lnTo>
                  <a:lnTo>
                    <a:pt x="3418" y="1561"/>
                  </a:lnTo>
                  <a:lnTo>
                    <a:pt x="3461" y="1586"/>
                  </a:lnTo>
                  <a:lnTo>
                    <a:pt x="3503" y="1614"/>
                  </a:lnTo>
                  <a:lnTo>
                    <a:pt x="3545" y="1641"/>
                  </a:lnTo>
                  <a:lnTo>
                    <a:pt x="3586" y="1670"/>
                  </a:lnTo>
                  <a:lnTo>
                    <a:pt x="3626" y="1700"/>
                  </a:lnTo>
                  <a:lnTo>
                    <a:pt x="3666" y="1731"/>
                  </a:lnTo>
                  <a:lnTo>
                    <a:pt x="3703" y="1763"/>
                  </a:lnTo>
                  <a:lnTo>
                    <a:pt x="3740" y="1797"/>
                  </a:lnTo>
                  <a:lnTo>
                    <a:pt x="3776" y="1831"/>
                  </a:lnTo>
                  <a:lnTo>
                    <a:pt x="3811" y="1867"/>
                  </a:lnTo>
                  <a:lnTo>
                    <a:pt x="3844" y="1904"/>
                  </a:lnTo>
                  <a:lnTo>
                    <a:pt x="3877" y="1943"/>
                  </a:lnTo>
                  <a:lnTo>
                    <a:pt x="3908" y="1982"/>
                  </a:lnTo>
                  <a:lnTo>
                    <a:pt x="3939" y="2023"/>
                  </a:lnTo>
                  <a:lnTo>
                    <a:pt x="3968" y="2064"/>
                  </a:lnTo>
                  <a:lnTo>
                    <a:pt x="3995" y="2106"/>
                  </a:lnTo>
                  <a:lnTo>
                    <a:pt x="4023" y="2149"/>
                  </a:lnTo>
                  <a:lnTo>
                    <a:pt x="4049" y="2192"/>
                  </a:lnTo>
                  <a:lnTo>
                    <a:pt x="4074" y="2236"/>
                  </a:lnTo>
                  <a:lnTo>
                    <a:pt x="4098" y="2280"/>
                  </a:lnTo>
                  <a:lnTo>
                    <a:pt x="4121" y="2326"/>
                  </a:lnTo>
                  <a:lnTo>
                    <a:pt x="4144" y="2370"/>
                  </a:lnTo>
                  <a:lnTo>
                    <a:pt x="4165" y="2416"/>
                  </a:lnTo>
                  <a:lnTo>
                    <a:pt x="4186" y="2461"/>
                  </a:lnTo>
                  <a:lnTo>
                    <a:pt x="4206" y="2507"/>
                  </a:lnTo>
                  <a:lnTo>
                    <a:pt x="4446" y="2391"/>
                  </a:lnTo>
                  <a:lnTo>
                    <a:pt x="4424" y="2337"/>
                  </a:lnTo>
                  <a:lnTo>
                    <a:pt x="4400" y="2284"/>
                  </a:lnTo>
                  <a:lnTo>
                    <a:pt x="4376" y="2231"/>
                  </a:lnTo>
                  <a:lnTo>
                    <a:pt x="4351" y="2180"/>
                  </a:lnTo>
                  <a:lnTo>
                    <a:pt x="4326" y="2130"/>
                  </a:lnTo>
                  <a:lnTo>
                    <a:pt x="4298" y="2080"/>
                  </a:lnTo>
                  <a:lnTo>
                    <a:pt x="4271" y="2031"/>
                  </a:lnTo>
                  <a:lnTo>
                    <a:pt x="4242" y="1983"/>
                  </a:lnTo>
                  <a:lnTo>
                    <a:pt x="4212" y="1937"/>
                  </a:lnTo>
                  <a:lnTo>
                    <a:pt x="4180" y="1890"/>
                  </a:lnTo>
                  <a:lnTo>
                    <a:pt x="4147" y="1845"/>
                  </a:lnTo>
                  <a:lnTo>
                    <a:pt x="4114" y="1799"/>
                  </a:lnTo>
                  <a:lnTo>
                    <a:pt x="4078" y="1755"/>
                  </a:lnTo>
                  <a:lnTo>
                    <a:pt x="4041" y="1712"/>
                  </a:lnTo>
                  <a:lnTo>
                    <a:pt x="4002" y="1670"/>
                  </a:lnTo>
                  <a:lnTo>
                    <a:pt x="3962" y="1628"/>
                  </a:lnTo>
                  <a:lnTo>
                    <a:pt x="3921" y="1588"/>
                  </a:lnTo>
                  <a:lnTo>
                    <a:pt x="3879" y="1549"/>
                  </a:lnTo>
                  <a:lnTo>
                    <a:pt x="3836" y="1512"/>
                  </a:lnTo>
                  <a:lnTo>
                    <a:pt x="3792" y="1476"/>
                  </a:lnTo>
                  <a:lnTo>
                    <a:pt x="3747" y="1440"/>
                  </a:lnTo>
                  <a:lnTo>
                    <a:pt x="3701" y="1406"/>
                  </a:lnTo>
                  <a:lnTo>
                    <a:pt x="3654" y="1373"/>
                  </a:lnTo>
                  <a:lnTo>
                    <a:pt x="3607" y="1342"/>
                  </a:lnTo>
                  <a:lnTo>
                    <a:pt x="3558" y="1311"/>
                  </a:lnTo>
                  <a:lnTo>
                    <a:pt x="3509" y="1281"/>
                  </a:lnTo>
                  <a:lnTo>
                    <a:pt x="3459" y="1252"/>
                  </a:lnTo>
                  <a:lnTo>
                    <a:pt x="3409" y="1226"/>
                  </a:lnTo>
                  <a:lnTo>
                    <a:pt x="3357" y="1198"/>
                  </a:lnTo>
                  <a:lnTo>
                    <a:pt x="3306" y="1173"/>
                  </a:lnTo>
                  <a:lnTo>
                    <a:pt x="3253" y="1149"/>
                  </a:lnTo>
                  <a:lnTo>
                    <a:pt x="3200" y="1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文本框 9"/>
            <p:cNvSpPr txBox="1">
              <a:spLocks noChangeArrowheads="1"/>
            </p:cNvSpPr>
            <p:nvPr/>
          </p:nvSpPr>
          <p:spPr bwMode="auto">
            <a:xfrm>
              <a:off x="1247803" y="1958854"/>
              <a:ext cx="9097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邮件渠道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409882" y="1294489"/>
              <a:ext cx="574962" cy="57496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KSO_Shape"/>
            <p:cNvSpPr>
              <a:spLocks/>
            </p:cNvSpPr>
            <p:nvPr/>
          </p:nvSpPr>
          <p:spPr bwMode="auto">
            <a:xfrm>
              <a:off x="1533141" y="1389731"/>
              <a:ext cx="343989" cy="355852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406520" y="1294489"/>
              <a:ext cx="574962" cy="574962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KSO_Shape"/>
            <p:cNvSpPr>
              <a:spLocks/>
            </p:cNvSpPr>
            <p:nvPr/>
          </p:nvSpPr>
          <p:spPr bwMode="auto">
            <a:xfrm>
              <a:off x="2508462" y="1441270"/>
              <a:ext cx="371078" cy="281401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文本框 9"/>
            <p:cNvSpPr txBox="1">
              <a:spLocks noChangeArrowheads="1"/>
            </p:cNvSpPr>
            <p:nvPr/>
          </p:nvSpPr>
          <p:spPr bwMode="auto">
            <a:xfrm>
              <a:off x="2214468" y="1958854"/>
              <a:ext cx="959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网页表单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385505" y="1294489"/>
              <a:ext cx="574962" cy="574962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TextBox 26"/>
            <p:cNvSpPr txBox="1"/>
            <p:nvPr/>
          </p:nvSpPr>
          <p:spPr>
            <a:xfrm>
              <a:off x="3403110" y="1364931"/>
              <a:ext cx="573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API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文本框 9"/>
            <p:cNvSpPr txBox="1">
              <a:spLocks noChangeArrowheads="1"/>
            </p:cNvSpPr>
            <p:nvPr/>
          </p:nvSpPr>
          <p:spPr bwMode="auto">
            <a:xfrm>
              <a:off x="3243404" y="1977088"/>
              <a:ext cx="8296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第三方系统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709111" y="2585929"/>
              <a:ext cx="1960651" cy="10489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>
            <a:xfrm flipH="1" flipV="1">
              <a:off x="780520" y="2286983"/>
              <a:ext cx="3974" cy="1220028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>
            <a:xfrm flipH="1" flipV="1">
              <a:off x="1705136" y="2286982"/>
              <a:ext cx="3975" cy="298947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>
            <a:xfrm flipV="1">
              <a:off x="2688492" y="2286984"/>
              <a:ext cx="0" cy="1214029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5" name="直接箭头连接符 84"/>
            <p:cNvCxnSpPr/>
            <p:nvPr/>
          </p:nvCxnSpPr>
          <p:spPr>
            <a:xfrm flipH="1" flipV="1">
              <a:off x="3662055" y="2286982"/>
              <a:ext cx="3975" cy="298947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6" name="直接箭头连接符 85"/>
            <p:cNvCxnSpPr/>
            <p:nvPr/>
          </p:nvCxnSpPr>
          <p:spPr>
            <a:xfrm flipH="1" flipV="1">
              <a:off x="4624599" y="2302601"/>
              <a:ext cx="3974" cy="27895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7" name="直接箭头连接符 86"/>
            <p:cNvCxnSpPr/>
            <p:nvPr/>
          </p:nvCxnSpPr>
          <p:spPr>
            <a:xfrm flipV="1">
              <a:off x="6473884" y="2302601"/>
              <a:ext cx="0" cy="120441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88" name="直接箭头连接符 87"/>
            <p:cNvCxnSpPr/>
            <p:nvPr/>
          </p:nvCxnSpPr>
          <p:spPr>
            <a:xfrm flipH="1" flipV="1">
              <a:off x="5549193" y="2291686"/>
              <a:ext cx="3975" cy="298947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sp>
          <p:nvSpPr>
            <p:cNvPr id="89" name="圆角矩形 87"/>
            <p:cNvSpPr/>
            <p:nvPr/>
          </p:nvSpPr>
          <p:spPr>
            <a:xfrm>
              <a:off x="2982308" y="3828922"/>
              <a:ext cx="3132801" cy="47102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solidFill>
                <a:srgbClr val="EEB5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rgbClr val="E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易维帮助台全渠道接入</a:t>
              </a:r>
            </a:p>
          </p:txBody>
        </p:sp>
        <p:sp>
          <p:nvSpPr>
            <p:cNvPr id="90" name="圆角矩形 59"/>
            <p:cNvSpPr/>
            <p:nvPr/>
          </p:nvSpPr>
          <p:spPr>
            <a:xfrm>
              <a:off x="2093795" y="2874070"/>
              <a:ext cx="1205990" cy="39554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solidFill>
                <a:srgbClr val="EEB5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200" kern="0" dirty="0">
                  <a:solidFill>
                    <a:srgbClr val="E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工单渠道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 flipV="1">
              <a:off x="4634509" y="2581552"/>
              <a:ext cx="2717696" cy="132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  <a:effectLst/>
          </p:spPr>
        </p:cxnSp>
        <p:sp>
          <p:nvSpPr>
            <p:cNvPr id="92" name="圆角矩形 59"/>
            <p:cNvSpPr/>
            <p:nvPr/>
          </p:nvSpPr>
          <p:spPr>
            <a:xfrm>
              <a:off x="5870889" y="2874070"/>
              <a:ext cx="1205990" cy="39554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solidFill>
                <a:srgbClr val="EEB5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200" kern="0" dirty="0">
                  <a:solidFill>
                    <a:srgbClr val="E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会话渠道</a:t>
              </a:r>
            </a:p>
          </p:txBody>
        </p:sp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824" y="1411176"/>
              <a:ext cx="385802" cy="385802"/>
            </a:xfrm>
            <a:prstGeom prst="rect">
              <a:avLst/>
            </a:prstGeom>
          </p:spPr>
        </p:pic>
        <p:cxnSp>
          <p:nvCxnSpPr>
            <p:cNvPr id="95" name="直接箭头连接符 94"/>
            <p:cNvCxnSpPr/>
            <p:nvPr/>
          </p:nvCxnSpPr>
          <p:spPr>
            <a:xfrm flipV="1">
              <a:off x="7352205" y="2291686"/>
              <a:ext cx="0" cy="298948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cxnSp>
          <p:nvCxnSpPr>
            <p:cNvPr id="96" name="直接箭头连接符 95"/>
            <p:cNvCxnSpPr/>
            <p:nvPr/>
          </p:nvCxnSpPr>
          <p:spPr>
            <a:xfrm flipH="1" flipV="1">
              <a:off x="8311146" y="2282943"/>
              <a:ext cx="3975" cy="298947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  <a:effectLst/>
          </p:spPr>
        </p:cxnSp>
        <p:grpSp>
          <p:nvGrpSpPr>
            <p:cNvPr id="2" name="组合 1"/>
            <p:cNvGrpSpPr/>
            <p:nvPr/>
          </p:nvGrpSpPr>
          <p:grpSpPr>
            <a:xfrm>
              <a:off x="7057784" y="1315531"/>
              <a:ext cx="574962" cy="574962"/>
              <a:chOff x="6149119" y="1291862"/>
              <a:chExt cx="574962" cy="574962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6149119" y="1291862"/>
                <a:ext cx="574962" cy="57496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6242220" y="1369972"/>
                <a:ext cx="387172" cy="440576"/>
                <a:chOff x="6587446" y="1013481"/>
                <a:chExt cx="387947" cy="486678"/>
              </a:xfrm>
            </p:grpSpPr>
            <p:sp>
              <p:nvSpPr>
                <p:cNvPr id="101" name="KSO_Shape"/>
                <p:cNvSpPr>
                  <a:spLocks/>
                </p:cNvSpPr>
                <p:nvPr/>
              </p:nvSpPr>
              <p:spPr bwMode="auto">
                <a:xfrm>
                  <a:off x="6637655" y="1013481"/>
                  <a:ext cx="295204" cy="486678"/>
                </a:xfrm>
                <a:custGeom>
                  <a:avLst/>
                  <a:gdLst>
                    <a:gd name="T0" fmla="*/ 134485 w 2938"/>
                    <a:gd name="T1" fmla="*/ 2420 h 5511"/>
                    <a:gd name="T2" fmla="*/ 89887 w 2938"/>
                    <a:gd name="T3" fmla="*/ 15901 h 5511"/>
                    <a:gd name="T4" fmla="*/ 51858 w 2938"/>
                    <a:gd name="T5" fmla="*/ 41481 h 5511"/>
                    <a:gd name="T6" fmla="*/ 22817 w 2938"/>
                    <a:gd name="T7" fmla="*/ 77085 h 5511"/>
                    <a:gd name="T8" fmla="*/ 4840 w 2938"/>
                    <a:gd name="T9" fmla="*/ 119257 h 5511"/>
                    <a:gd name="T10" fmla="*/ 0 w 2938"/>
                    <a:gd name="T11" fmla="*/ 1746336 h 5511"/>
                    <a:gd name="T12" fmla="*/ 4840 w 2938"/>
                    <a:gd name="T13" fmla="*/ 1786089 h 5511"/>
                    <a:gd name="T14" fmla="*/ 22817 w 2938"/>
                    <a:gd name="T15" fmla="*/ 1828606 h 5511"/>
                    <a:gd name="T16" fmla="*/ 51858 w 2938"/>
                    <a:gd name="T17" fmla="*/ 1863865 h 5511"/>
                    <a:gd name="T18" fmla="*/ 89887 w 2938"/>
                    <a:gd name="T19" fmla="*/ 1889445 h 5511"/>
                    <a:gd name="T20" fmla="*/ 134485 w 2938"/>
                    <a:gd name="T21" fmla="*/ 1903272 h 5511"/>
                    <a:gd name="T22" fmla="*/ 864989 w 2938"/>
                    <a:gd name="T23" fmla="*/ 1905000 h 5511"/>
                    <a:gd name="T24" fmla="*/ 911316 w 2938"/>
                    <a:gd name="T25" fmla="*/ 1895667 h 5511"/>
                    <a:gd name="T26" fmla="*/ 952111 w 2938"/>
                    <a:gd name="T27" fmla="*/ 1873544 h 5511"/>
                    <a:gd name="T28" fmla="*/ 984263 w 2938"/>
                    <a:gd name="T29" fmla="*/ 1841396 h 5511"/>
                    <a:gd name="T30" fmla="*/ 1006043 w 2938"/>
                    <a:gd name="T31" fmla="*/ 1800953 h 5511"/>
                    <a:gd name="T32" fmla="*/ 1015377 w 2938"/>
                    <a:gd name="T33" fmla="*/ 1754633 h 5511"/>
                    <a:gd name="T34" fmla="*/ 1013994 w 2938"/>
                    <a:gd name="T35" fmla="*/ 134812 h 5511"/>
                    <a:gd name="T36" fmla="*/ 999820 w 2938"/>
                    <a:gd name="T37" fmla="*/ 90220 h 5511"/>
                    <a:gd name="T38" fmla="*/ 974237 w 2938"/>
                    <a:gd name="T39" fmla="*/ 52542 h 5511"/>
                    <a:gd name="T40" fmla="*/ 938973 w 2938"/>
                    <a:gd name="T41" fmla="*/ 23160 h 5511"/>
                    <a:gd name="T42" fmla="*/ 896450 w 2938"/>
                    <a:gd name="T43" fmla="*/ 5531 h 5511"/>
                    <a:gd name="T44" fmla="*/ 412789 w 2938"/>
                    <a:gd name="T45" fmla="*/ 127553 h 5511"/>
                    <a:gd name="T46" fmla="*/ 615380 w 2938"/>
                    <a:gd name="T47" fmla="*/ 129973 h 5511"/>
                    <a:gd name="T48" fmla="*/ 629209 w 2938"/>
                    <a:gd name="T49" fmla="*/ 141034 h 5511"/>
                    <a:gd name="T50" fmla="*/ 635086 w 2938"/>
                    <a:gd name="T51" fmla="*/ 159009 h 5511"/>
                    <a:gd name="T52" fmla="*/ 630938 w 2938"/>
                    <a:gd name="T53" fmla="*/ 174219 h 5511"/>
                    <a:gd name="T54" fmla="*/ 618146 w 2938"/>
                    <a:gd name="T55" fmla="*/ 187009 h 5511"/>
                    <a:gd name="T56" fmla="*/ 412789 w 2938"/>
                    <a:gd name="T57" fmla="*/ 190811 h 5511"/>
                    <a:gd name="T58" fmla="*/ 397577 w 2938"/>
                    <a:gd name="T59" fmla="*/ 187009 h 5511"/>
                    <a:gd name="T60" fmla="*/ 384440 w 2938"/>
                    <a:gd name="T61" fmla="*/ 174219 h 5511"/>
                    <a:gd name="T62" fmla="*/ 380637 w 2938"/>
                    <a:gd name="T63" fmla="*/ 159009 h 5511"/>
                    <a:gd name="T64" fmla="*/ 386168 w 2938"/>
                    <a:gd name="T65" fmla="*/ 141034 h 5511"/>
                    <a:gd name="T66" fmla="*/ 400343 w 2938"/>
                    <a:gd name="T67" fmla="*/ 129973 h 5511"/>
                    <a:gd name="T68" fmla="*/ 507516 w 2938"/>
                    <a:gd name="T69" fmla="*/ 1841742 h 5511"/>
                    <a:gd name="T70" fmla="*/ 479513 w 2938"/>
                    <a:gd name="T71" fmla="*/ 1837594 h 5511"/>
                    <a:gd name="T72" fmla="*/ 454275 w 2938"/>
                    <a:gd name="T73" fmla="*/ 1825495 h 5511"/>
                    <a:gd name="T74" fmla="*/ 434223 w 2938"/>
                    <a:gd name="T75" fmla="*/ 1806829 h 5511"/>
                    <a:gd name="T76" fmla="*/ 420049 w 2938"/>
                    <a:gd name="T77" fmla="*/ 1783323 h 5511"/>
                    <a:gd name="T78" fmla="*/ 413134 w 2938"/>
                    <a:gd name="T79" fmla="*/ 1756015 h 5511"/>
                    <a:gd name="T80" fmla="*/ 413826 w 2938"/>
                    <a:gd name="T81" fmla="*/ 1731818 h 5511"/>
                    <a:gd name="T82" fmla="*/ 422123 w 2938"/>
                    <a:gd name="T83" fmla="*/ 1704856 h 5511"/>
                    <a:gd name="T84" fmla="*/ 437335 w 2938"/>
                    <a:gd name="T85" fmla="*/ 1682387 h 5511"/>
                    <a:gd name="T86" fmla="*/ 458078 w 2938"/>
                    <a:gd name="T87" fmla="*/ 1665103 h 5511"/>
                    <a:gd name="T88" fmla="*/ 483661 w 2938"/>
                    <a:gd name="T89" fmla="*/ 1654042 h 5511"/>
                    <a:gd name="T90" fmla="*/ 507516 w 2938"/>
                    <a:gd name="T91" fmla="*/ 1651277 h 5511"/>
                    <a:gd name="T92" fmla="*/ 536210 w 2938"/>
                    <a:gd name="T93" fmla="*/ 1655425 h 5511"/>
                    <a:gd name="T94" fmla="*/ 561102 w 2938"/>
                    <a:gd name="T95" fmla="*/ 1667523 h 5511"/>
                    <a:gd name="T96" fmla="*/ 581154 w 2938"/>
                    <a:gd name="T97" fmla="*/ 1685498 h 5511"/>
                    <a:gd name="T98" fmla="*/ 595674 w 2938"/>
                    <a:gd name="T99" fmla="*/ 1709349 h 5511"/>
                    <a:gd name="T100" fmla="*/ 602589 w 2938"/>
                    <a:gd name="T101" fmla="*/ 1737003 h 5511"/>
                    <a:gd name="T102" fmla="*/ 601897 w 2938"/>
                    <a:gd name="T103" fmla="*/ 1761200 h 5511"/>
                    <a:gd name="T104" fmla="*/ 593600 w 2938"/>
                    <a:gd name="T105" fmla="*/ 1787817 h 5511"/>
                    <a:gd name="T106" fmla="*/ 578388 w 2938"/>
                    <a:gd name="T107" fmla="*/ 1810631 h 5511"/>
                    <a:gd name="T108" fmla="*/ 556954 w 2938"/>
                    <a:gd name="T109" fmla="*/ 1827915 h 5511"/>
                    <a:gd name="T110" fmla="*/ 531370 w 2938"/>
                    <a:gd name="T111" fmla="*/ 1838631 h 5511"/>
                    <a:gd name="T112" fmla="*/ 952456 w 2938"/>
                    <a:gd name="T113" fmla="*/ 1587673 h 551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938" h="5511">
                      <a:moveTo>
                        <a:pt x="2479" y="0"/>
                      </a:moveTo>
                      <a:lnTo>
                        <a:pt x="458" y="0"/>
                      </a:lnTo>
                      <a:lnTo>
                        <a:pt x="435" y="1"/>
                      </a:lnTo>
                      <a:lnTo>
                        <a:pt x="412" y="3"/>
                      </a:lnTo>
                      <a:lnTo>
                        <a:pt x="389" y="7"/>
                      </a:lnTo>
                      <a:lnTo>
                        <a:pt x="366" y="11"/>
                      </a:lnTo>
                      <a:lnTo>
                        <a:pt x="345" y="16"/>
                      </a:lnTo>
                      <a:lnTo>
                        <a:pt x="322" y="22"/>
                      </a:lnTo>
                      <a:lnTo>
                        <a:pt x="301" y="29"/>
                      </a:lnTo>
                      <a:lnTo>
                        <a:pt x="281" y="37"/>
                      </a:lnTo>
                      <a:lnTo>
                        <a:pt x="260" y="46"/>
                      </a:lnTo>
                      <a:lnTo>
                        <a:pt x="240" y="56"/>
                      </a:lnTo>
                      <a:lnTo>
                        <a:pt x="221" y="67"/>
                      </a:lnTo>
                      <a:lnTo>
                        <a:pt x="203" y="80"/>
                      </a:lnTo>
                      <a:lnTo>
                        <a:pt x="184" y="93"/>
                      </a:lnTo>
                      <a:lnTo>
                        <a:pt x="167" y="106"/>
                      </a:lnTo>
                      <a:lnTo>
                        <a:pt x="150" y="120"/>
                      </a:lnTo>
                      <a:lnTo>
                        <a:pt x="135" y="135"/>
                      </a:lnTo>
                      <a:lnTo>
                        <a:pt x="119" y="152"/>
                      </a:lnTo>
                      <a:lnTo>
                        <a:pt x="104" y="169"/>
                      </a:lnTo>
                      <a:lnTo>
                        <a:pt x="91" y="186"/>
                      </a:lnTo>
                      <a:lnTo>
                        <a:pt x="78" y="203"/>
                      </a:lnTo>
                      <a:lnTo>
                        <a:pt x="66" y="223"/>
                      </a:lnTo>
                      <a:lnTo>
                        <a:pt x="55" y="242"/>
                      </a:lnTo>
                      <a:lnTo>
                        <a:pt x="45" y="261"/>
                      </a:lnTo>
                      <a:lnTo>
                        <a:pt x="35" y="281"/>
                      </a:lnTo>
                      <a:lnTo>
                        <a:pt x="27" y="303"/>
                      </a:lnTo>
                      <a:lnTo>
                        <a:pt x="20" y="324"/>
                      </a:lnTo>
                      <a:lnTo>
                        <a:pt x="14" y="345"/>
                      </a:lnTo>
                      <a:lnTo>
                        <a:pt x="9" y="368"/>
                      </a:lnTo>
                      <a:lnTo>
                        <a:pt x="5" y="390"/>
                      </a:lnTo>
                      <a:lnTo>
                        <a:pt x="2" y="413"/>
                      </a:lnTo>
                      <a:lnTo>
                        <a:pt x="0" y="437"/>
                      </a:lnTo>
                      <a:lnTo>
                        <a:pt x="0" y="460"/>
                      </a:lnTo>
                      <a:lnTo>
                        <a:pt x="0" y="5052"/>
                      </a:lnTo>
                      <a:lnTo>
                        <a:pt x="0" y="5076"/>
                      </a:lnTo>
                      <a:lnTo>
                        <a:pt x="2" y="5099"/>
                      </a:lnTo>
                      <a:lnTo>
                        <a:pt x="5" y="5122"/>
                      </a:lnTo>
                      <a:lnTo>
                        <a:pt x="9" y="5144"/>
                      </a:lnTo>
                      <a:lnTo>
                        <a:pt x="14" y="5167"/>
                      </a:lnTo>
                      <a:lnTo>
                        <a:pt x="20" y="5189"/>
                      </a:lnTo>
                      <a:lnTo>
                        <a:pt x="27" y="5210"/>
                      </a:lnTo>
                      <a:lnTo>
                        <a:pt x="35" y="5230"/>
                      </a:lnTo>
                      <a:lnTo>
                        <a:pt x="45" y="5251"/>
                      </a:lnTo>
                      <a:lnTo>
                        <a:pt x="55" y="5271"/>
                      </a:lnTo>
                      <a:lnTo>
                        <a:pt x="66" y="5290"/>
                      </a:lnTo>
                      <a:lnTo>
                        <a:pt x="78" y="5309"/>
                      </a:lnTo>
                      <a:lnTo>
                        <a:pt x="91" y="5327"/>
                      </a:lnTo>
                      <a:lnTo>
                        <a:pt x="104" y="5344"/>
                      </a:lnTo>
                      <a:lnTo>
                        <a:pt x="119" y="5360"/>
                      </a:lnTo>
                      <a:lnTo>
                        <a:pt x="135" y="5377"/>
                      </a:lnTo>
                      <a:lnTo>
                        <a:pt x="150" y="5392"/>
                      </a:lnTo>
                      <a:lnTo>
                        <a:pt x="167" y="5406"/>
                      </a:lnTo>
                      <a:lnTo>
                        <a:pt x="184" y="5420"/>
                      </a:lnTo>
                      <a:lnTo>
                        <a:pt x="203" y="5433"/>
                      </a:lnTo>
                      <a:lnTo>
                        <a:pt x="221" y="5445"/>
                      </a:lnTo>
                      <a:lnTo>
                        <a:pt x="240" y="5456"/>
                      </a:lnTo>
                      <a:lnTo>
                        <a:pt x="260" y="5466"/>
                      </a:lnTo>
                      <a:lnTo>
                        <a:pt x="281" y="5475"/>
                      </a:lnTo>
                      <a:lnTo>
                        <a:pt x="301" y="5484"/>
                      </a:lnTo>
                      <a:lnTo>
                        <a:pt x="322" y="5491"/>
                      </a:lnTo>
                      <a:lnTo>
                        <a:pt x="345" y="5497"/>
                      </a:lnTo>
                      <a:lnTo>
                        <a:pt x="366" y="5502"/>
                      </a:lnTo>
                      <a:lnTo>
                        <a:pt x="389" y="5506"/>
                      </a:lnTo>
                      <a:lnTo>
                        <a:pt x="412" y="5509"/>
                      </a:lnTo>
                      <a:lnTo>
                        <a:pt x="435" y="5511"/>
                      </a:lnTo>
                      <a:lnTo>
                        <a:pt x="458" y="5511"/>
                      </a:lnTo>
                      <a:lnTo>
                        <a:pt x="2479" y="5511"/>
                      </a:lnTo>
                      <a:lnTo>
                        <a:pt x="2502" y="5511"/>
                      </a:lnTo>
                      <a:lnTo>
                        <a:pt x="2525" y="5509"/>
                      </a:lnTo>
                      <a:lnTo>
                        <a:pt x="2549" y="5506"/>
                      </a:lnTo>
                      <a:lnTo>
                        <a:pt x="2571" y="5502"/>
                      </a:lnTo>
                      <a:lnTo>
                        <a:pt x="2593" y="5497"/>
                      </a:lnTo>
                      <a:lnTo>
                        <a:pt x="2615" y="5491"/>
                      </a:lnTo>
                      <a:lnTo>
                        <a:pt x="2636" y="5484"/>
                      </a:lnTo>
                      <a:lnTo>
                        <a:pt x="2657" y="5475"/>
                      </a:lnTo>
                      <a:lnTo>
                        <a:pt x="2677" y="5466"/>
                      </a:lnTo>
                      <a:lnTo>
                        <a:pt x="2698" y="5456"/>
                      </a:lnTo>
                      <a:lnTo>
                        <a:pt x="2716" y="5445"/>
                      </a:lnTo>
                      <a:lnTo>
                        <a:pt x="2735" y="5433"/>
                      </a:lnTo>
                      <a:lnTo>
                        <a:pt x="2754" y="5420"/>
                      </a:lnTo>
                      <a:lnTo>
                        <a:pt x="2771" y="5406"/>
                      </a:lnTo>
                      <a:lnTo>
                        <a:pt x="2787" y="5392"/>
                      </a:lnTo>
                      <a:lnTo>
                        <a:pt x="2803" y="5377"/>
                      </a:lnTo>
                      <a:lnTo>
                        <a:pt x="2818" y="5360"/>
                      </a:lnTo>
                      <a:lnTo>
                        <a:pt x="2833" y="5344"/>
                      </a:lnTo>
                      <a:lnTo>
                        <a:pt x="2847" y="5327"/>
                      </a:lnTo>
                      <a:lnTo>
                        <a:pt x="2859" y="5309"/>
                      </a:lnTo>
                      <a:lnTo>
                        <a:pt x="2871" y="5290"/>
                      </a:lnTo>
                      <a:lnTo>
                        <a:pt x="2882" y="5271"/>
                      </a:lnTo>
                      <a:lnTo>
                        <a:pt x="2892" y="5251"/>
                      </a:lnTo>
                      <a:lnTo>
                        <a:pt x="2902" y="5230"/>
                      </a:lnTo>
                      <a:lnTo>
                        <a:pt x="2910" y="5210"/>
                      </a:lnTo>
                      <a:lnTo>
                        <a:pt x="2918" y="5189"/>
                      </a:lnTo>
                      <a:lnTo>
                        <a:pt x="2924" y="5167"/>
                      </a:lnTo>
                      <a:lnTo>
                        <a:pt x="2929" y="5144"/>
                      </a:lnTo>
                      <a:lnTo>
                        <a:pt x="2933" y="5122"/>
                      </a:lnTo>
                      <a:lnTo>
                        <a:pt x="2936" y="5099"/>
                      </a:lnTo>
                      <a:lnTo>
                        <a:pt x="2937" y="5076"/>
                      </a:lnTo>
                      <a:lnTo>
                        <a:pt x="2938" y="5052"/>
                      </a:lnTo>
                      <a:lnTo>
                        <a:pt x="2938" y="460"/>
                      </a:lnTo>
                      <a:lnTo>
                        <a:pt x="2937" y="437"/>
                      </a:lnTo>
                      <a:lnTo>
                        <a:pt x="2936" y="413"/>
                      </a:lnTo>
                      <a:lnTo>
                        <a:pt x="2933" y="390"/>
                      </a:lnTo>
                      <a:lnTo>
                        <a:pt x="2929" y="368"/>
                      </a:lnTo>
                      <a:lnTo>
                        <a:pt x="2924" y="345"/>
                      </a:lnTo>
                      <a:lnTo>
                        <a:pt x="2918" y="324"/>
                      </a:lnTo>
                      <a:lnTo>
                        <a:pt x="2910" y="303"/>
                      </a:lnTo>
                      <a:lnTo>
                        <a:pt x="2902" y="281"/>
                      </a:lnTo>
                      <a:lnTo>
                        <a:pt x="2892" y="261"/>
                      </a:lnTo>
                      <a:lnTo>
                        <a:pt x="2882" y="242"/>
                      </a:lnTo>
                      <a:lnTo>
                        <a:pt x="2871" y="223"/>
                      </a:lnTo>
                      <a:lnTo>
                        <a:pt x="2859" y="203"/>
                      </a:lnTo>
                      <a:lnTo>
                        <a:pt x="2847" y="186"/>
                      </a:lnTo>
                      <a:lnTo>
                        <a:pt x="2833" y="169"/>
                      </a:lnTo>
                      <a:lnTo>
                        <a:pt x="2818" y="152"/>
                      </a:lnTo>
                      <a:lnTo>
                        <a:pt x="2803" y="135"/>
                      </a:lnTo>
                      <a:lnTo>
                        <a:pt x="2787" y="120"/>
                      </a:lnTo>
                      <a:lnTo>
                        <a:pt x="2771" y="106"/>
                      </a:lnTo>
                      <a:lnTo>
                        <a:pt x="2754" y="93"/>
                      </a:lnTo>
                      <a:lnTo>
                        <a:pt x="2735" y="80"/>
                      </a:lnTo>
                      <a:lnTo>
                        <a:pt x="2716" y="67"/>
                      </a:lnTo>
                      <a:lnTo>
                        <a:pt x="2698" y="56"/>
                      </a:lnTo>
                      <a:lnTo>
                        <a:pt x="2677" y="46"/>
                      </a:lnTo>
                      <a:lnTo>
                        <a:pt x="2657" y="37"/>
                      </a:lnTo>
                      <a:lnTo>
                        <a:pt x="2636" y="29"/>
                      </a:lnTo>
                      <a:lnTo>
                        <a:pt x="2615" y="22"/>
                      </a:lnTo>
                      <a:lnTo>
                        <a:pt x="2593" y="16"/>
                      </a:lnTo>
                      <a:lnTo>
                        <a:pt x="2571" y="11"/>
                      </a:lnTo>
                      <a:lnTo>
                        <a:pt x="2549" y="7"/>
                      </a:lnTo>
                      <a:lnTo>
                        <a:pt x="2525" y="3"/>
                      </a:lnTo>
                      <a:lnTo>
                        <a:pt x="2502" y="1"/>
                      </a:lnTo>
                      <a:lnTo>
                        <a:pt x="2479" y="0"/>
                      </a:lnTo>
                      <a:close/>
                      <a:moveTo>
                        <a:pt x="1194" y="369"/>
                      </a:moveTo>
                      <a:lnTo>
                        <a:pt x="1744" y="369"/>
                      </a:lnTo>
                      <a:lnTo>
                        <a:pt x="1753" y="369"/>
                      </a:lnTo>
                      <a:lnTo>
                        <a:pt x="1763" y="370"/>
                      </a:lnTo>
                      <a:lnTo>
                        <a:pt x="1772" y="373"/>
                      </a:lnTo>
                      <a:lnTo>
                        <a:pt x="1780" y="376"/>
                      </a:lnTo>
                      <a:lnTo>
                        <a:pt x="1788" y="379"/>
                      </a:lnTo>
                      <a:lnTo>
                        <a:pt x="1796" y="384"/>
                      </a:lnTo>
                      <a:lnTo>
                        <a:pt x="1803" y="389"/>
                      </a:lnTo>
                      <a:lnTo>
                        <a:pt x="1809" y="395"/>
                      </a:lnTo>
                      <a:lnTo>
                        <a:pt x="1815" y="401"/>
                      </a:lnTo>
                      <a:lnTo>
                        <a:pt x="1820" y="408"/>
                      </a:lnTo>
                      <a:lnTo>
                        <a:pt x="1825" y="416"/>
                      </a:lnTo>
                      <a:lnTo>
                        <a:pt x="1828" y="424"/>
                      </a:lnTo>
                      <a:lnTo>
                        <a:pt x="1833" y="433"/>
                      </a:lnTo>
                      <a:lnTo>
                        <a:pt x="1835" y="442"/>
                      </a:lnTo>
                      <a:lnTo>
                        <a:pt x="1836" y="451"/>
                      </a:lnTo>
                      <a:lnTo>
                        <a:pt x="1837" y="460"/>
                      </a:lnTo>
                      <a:lnTo>
                        <a:pt x="1836" y="469"/>
                      </a:lnTo>
                      <a:lnTo>
                        <a:pt x="1835" y="478"/>
                      </a:lnTo>
                      <a:lnTo>
                        <a:pt x="1833" y="487"/>
                      </a:lnTo>
                      <a:lnTo>
                        <a:pt x="1828" y="495"/>
                      </a:lnTo>
                      <a:lnTo>
                        <a:pt x="1825" y="504"/>
                      </a:lnTo>
                      <a:lnTo>
                        <a:pt x="1820" y="512"/>
                      </a:lnTo>
                      <a:lnTo>
                        <a:pt x="1815" y="519"/>
                      </a:lnTo>
                      <a:lnTo>
                        <a:pt x="1809" y="525"/>
                      </a:lnTo>
                      <a:lnTo>
                        <a:pt x="1803" y="531"/>
                      </a:lnTo>
                      <a:lnTo>
                        <a:pt x="1796" y="536"/>
                      </a:lnTo>
                      <a:lnTo>
                        <a:pt x="1788" y="541"/>
                      </a:lnTo>
                      <a:lnTo>
                        <a:pt x="1780" y="545"/>
                      </a:lnTo>
                      <a:lnTo>
                        <a:pt x="1772" y="548"/>
                      </a:lnTo>
                      <a:lnTo>
                        <a:pt x="1763" y="550"/>
                      </a:lnTo>
                      <a:lnTo>
                        <a:pt x="1753" y="551"/>
                      </a:lnTo>
                      <a:lnTo>
                        <a:pt x="1744" y="552"/>
                      </a:lnTo>
                      <a:lnTo>
                        <a:pt x="1194" y="552"/>
                      </a:lnTo>
                      <a:lnTo>
                        <a:pt x="1184" y="551"/>
                      </a:lnTo>
                      <a:lnTo>
                        <a:pt x="1175" y="550"/>
                      </a:lnTo>
                      <a:lnTo>
                        <a:pt x="1166" y="548"/>
                      </a:lnTo>
                      <a:lnTo>
                        <a:pt x="1158" y="545"/>
                      </a:lnTo>
                      <a:lnTo>
                        <a:pt x="1150" y="541"/>
                      </a:lnTo>
                      <a:lnTo>
                        <a:pt x="1142" y="536"/>
                      </a:lnTo>
                      <a:lnTo>
                        <a:pt x="1135" y="531"/>
                      </a:lnTo>
                      <a:lnTo>
                        <a:pt x="1129" y="525"/>
                      </a:lnTo>
                      <a:lnTo>
                        <a:pt x="1123" y="519"/>
                      </a:lnTo>
                      <a:lnTo>
                        <a:pt x="1117" y="512"/>
                      </a:lnTo>
                      <a:lnTo>
                        <a:pt x="1112" y="504"/>
                      </a:lnTo>
                      <a:lnTo>
                        <a:pt x="1108" y="495"/>
                      </a:lnTo>
                      <a:lnTo>
                        <a:pt x="1105" y="487"/>
                      </a:lnTo>
                      <a:lnTo>
                        <a:pt x="1103" y="478"/>
                      </a:lnTo>
                      <a:lnTo>
                        <a:pt x="1102" y="469"/>
                      </a:lnTo>
                      <a:lnTo>
                        <a:pt x="1101" y="460"/>
                      </a:lnTo>
                      <a:lnTo>
                        <a:pt x="1102" y="451"/>
                      </a:lnTo>
                      <a:lnTo>
                        <a:pt x="1103" y="442"/>
                      </a:lnTo>
                      <a:lnTo>
                        <a:pt x="1105" y="433"/>
                      </a:lnTo>
                      <a:lnTo>
                        <a:pt x="1108" y="424"/>
                      </a:lnTo>
                      <a:lnTo>
                        <a:pt x="1112" y="416"/>
                      </a:lnTo>
                      <a:lnTo>
                        <a:pt x="1117" y="408"/>
                      </a:lnTo>
                      <a:lnTo>
                        <a:pt x="1123" y="401"/>
                      </a:lnTo>
                      <a:lnTo>
                        <a:pt x="1129" y="395"/>
                      </a:lnTo>
                      <a:lnTo>
                        <a:pt x="1135" y="389"/>
                      </a:lnTo>
                      <a:lnTo>
                        <a:pt x="1142" y="384"/>
                      </a:lnTo>
                      <a:lnTo>
                        <a:pt x="1150" y="379"/>
                      </a:lnTo>
                      <a:lnTo>
                        <a:pt x="1158" y="376"/>
                      </a:lnTo>
                      <a:lnTo>
                        <a:pt x="1166" y="373"/>
                      </a:lnTo>
                      <a:lnTo>
                        <a:pt x="1175" y="370"/>
                      </a:lnTo>
                      <a:lnTo>
                        <a:pt x="1184" y="369"/>
                      </a:lnTo>
                      <a:lnTo>
                        <a:pt x="1194" y="369"/>
                      </a:lnTo>
                      <a:close/>
                      <a:moveTo>
                        <a:pt x="1468" y="5328"/>
                      </a:moveTo>
                      <a:lnTo>
                        <a:pt x="1468" y="5328"/>
                      </a:lnTo>
                      <a:lnTo>
                        <a:pt x="1454" y="5328"/>
                      </a:lnTo>
                      <a:lnTo>
                        <a:pt x="1441" y="5327"/>
                      </a:lnTo>
                      <a:lnTo>
                        <a:pt x="1427" y="5325"/>
                      </a:lnTo>
                      <a:lnTo>
                        <a:pt x="1414" y="5322"/>
                      </a:lnTo>
                      <a:lnTo>
                        <a:pt x="1399" y="5319"/>
                      </a:lnTo>
                      <a:lnTo>
                        <a:pt x="1387" y="5316"/>
                      </a:lnTo>
                      <a:lnTo>
                        <a:pt x="1374" y="5312"/>
                      </a:lnTo>
                      <a:lnTo>
                        <a:pt x="1362" y="5307"/>
                      </a:lnTo>
                      <a:lnTo>
                        <a:pt x="1350" y="5300"/>
                      </a:lnTo>
                      <a:lnTo>
                        <a:pt x="1338" y="5294"/>
                      </a:lnTo>
                      <a:lnTo>
                        <a:pt x="1325" y="5288"/>
                      </a:lnTo>
                      <a:lnTo>
                        <a:pt x="1314" y="5281"/>
                      </a:lnTo>
                      <a:lnTo>
                        <a:pt x="1304" y="5273"/>
                      </a:lnTo>
                      <a:lnTo>
                        <a:pt x="1294" y="5265"/>
                      </a:lnTo>
                      <a:lnTo>
                        <a:pt x="1284" y="5257"/>
                      </a:lnTo>
                      <a:lnTo>
                        <a:pt x="1274" y="5248"/>
                      </a:lnTo>
                      <a:lnTo>
                        <a:pt x="1265" y="5238"/>
                      </a:lnTo>
                      <a:lnTo>
                        <a:pt x="1256" y="5227"/>
                      </a:lnTo>
                      <a:lnTo>
                        <a:pt x="1248" y="5217"/>
                      </a:lnTo>
                      <a:lnTo>
                        <a:pt x="1240" y="5206"/>
                      </a:lnTo>
                      <a:lnTo>
                        <a:pt x="1233" y="5195"/>
                      </a:lnTo>
                      <a:lnTo>
                        <a:pt x="1227" y="5184"/>
                      </a:lnTo>
                      <a:lnTo>
                        <a:pt x="1221" y="5172"/>
                      </a:lnTo>
                      <a:lnTo>
                        <a:pt x="1215" y="5159"/>
                      </a:lnTo>
                      <a:lnTo>
                        <a:pt x="1210" y="5147"/>
                      </a:lnTo>
                      <a:lnTo>
                        <a:pt x="1206" y="5134"/>
                      </a:lnTo>
                      <a:lnTo>
                        <a:pt x="1202" y="5121"/>
                      </a:lnTo>
                      <a:lnTo>
                        <a:pt x="1199" y="5108"/>
                      </a:lnTo>
                      <a:lnTo>
                        <a:pt x="1197" y="5095"/>
                      </a:lnTo>
                      <a:lnTo>
                        <a:pt x="1195" y="5080"/>
                      </a:lnTo>
                      <a:lnTo>
                        <a:pt x="1194" y="5066"/>
                      </a:lnTo>
                      <a:lnTo>
                        <a:pt x="1194" y="5052"/>
                      </a:lnTo>
                      <a:lnTo>
                        <a:pt x="1194" y="5038"/>
                      </a:lnTo>
                      <a:lnTo>
                        <a:pt x="1195" y="5025"/>
                      </a:lnTo>
                      <a:lnTo>
                        <a:pt x="1197" y="5010"/>
                      </a:lnTo>
                      <a:lnTo>
                        <a:pt x="1199" y="4997"/>
                      </a:lnTo>
                      <a:lnTo>
                        <a:pt x="1202" y="4983"/>
                      </a:lnTo>
                      <a:lnTo>
                        <a:pt x="1206" y="4970"/>
                      </a:lnTo>
                      <a:lnTo>
                        <a:pt x="1210" y="4958"/>
                      </a:lnTo>
                      <a:lnTo>
                        <a:pt x="1215" y="4945"/>
                      </a:lnTo>
                      <a:lnTo>
                        <a:pt x="1221" y="4932"/>
                      </a:lnTo>
                      <a:lnTo>
                        <a:pt x="1227" y="4921"/>
                      </a:lnTo>
                      <a:lnTo>
                        <a:pt x="1233" y="4909"/>
                      </a:lnTo>
                      <a:lnTo>
                        <a:pt x="1240" y="4898"/>
                      </a:lnTo>
                      <a:lnTo>
                        <a:pt x="1248" y="4888"/>
                      </a:lnTo>
                      <a:lnTo>
                        <a:pt x="1256" y="4876"/>
                      </a:lnTo>
                      <a:lnTo>
                        <a:pt x="1265" y="4867"/>
                      </a:lnTo>
                      <a:lnTo>
                        <a:pt x="1274" y="4857"/>
                      </a:lnTo>
                      <a:lnTo>
                        <a:pt x="1284" y="4848"/>
                      </a:lnTo>
                      <a:lnTo>
                        <a:pt x="1294" y="4840"/>
                      </a:lnTo>
                      <a:lnTo>
                        <a:pt x="1304" y="4832"/>
                      </a:lnTo>
                      <a:lnTo>
                        <a:pt x="1314" y="4824"/>
                      </a:lnTo>
                      <a:lnTo>
                        <a:pt x="1325" y="4817"/>
                      </a:lnTo>
                      <a:lnTo>
                        <a:pt x="1338" y="4810"/>
                      </a:lnTo>
                      <a:lnTo>
                        <a:pt x="1350" y="4803"/>
                      </a:lnTo>
                      <a:lnTo>
                        <a:pt x="1362" y="4798"/>
                      </a:lnTo>
                      <a:lnTo>
                        <a:pt x="1374" y="4793"/>
                      </a:lnTo>
                      <a:lnTo>
                        <a:pt x="1387" y="4789"/>
                      </a:lnTo>
                      <a:lnTo>
                        <a:pt x="1399" y="4785"/>
                      </a:lnTo>
                      <a:lnTo>
                        <a:pt x="1414" y="4782"/>
                      </a:lnTo>
                      <a:lnTo>
                        <a:pt x="1427" y="4780"/>
                      </a:lnTo>
                      <a:lnTo>
                        <a:pt x="1441" y="4778"/>
                      </a:lnTo>
                      <a:lnTo>
                        <a:pt x="1454" y="4777"/>
                      </a:lnTo>
                      <a:lnTo>
                        <a:pt x="1468" y="4777"/>
                      </a:lnTo>
                      <a:lnTo>
                        <a:pt x="1483" y="4777"/>
                      </a:lnTo>
                      <a:lnTo>
                        <a:pt x="1497" y="4778"/>
                      </a:lnTo>
                      <a:lnTo>
                        <a:pt x="1511" y="4780"/>
                      </a:lnTo>
                      <a:lnTo>
                        <a:pt x="1524" y="4782"/>
                      </a:lnTo>
                      <a:lnTo>
                        <a:pt x="1537" y="4785"/>
                      </a:lnTo>
                      <a:lnTo>
                        <a:pt x="1551" y="4789"/>
                      </a:lnTo>
                      <a:lnTo>
                        <a:pt x="1564" y="4793"/>
                      </a:lnTo>
                      <a:lnTo>
                        <a:pt x="1576" y="4798"/>
                      </a:lnTo>
                      <a:lnTo>
                        <a:pt x="1588" y="4803"/>
                      </a:lnTo>
                      <a:lnTo>
                        <a:pt x="1600" y="4810"/>
                      </a:lnTo>
                      <a:lnTo>
                        <a:pt x="1611" y="4817"/>
                      </a:lnTo>
                      <a:lnTo>
                        <a:pt x="1623" y="4824"/>
                      </a:lnTo>
                      <a:lnTo>
                        <a:pt x="1634" y="4832"/>
                      </a:lnTo>
                      <a:lnTo>
                        <a:pt x="1644" y="4840"/>
                      </a:lnTo>
                      <a:lnTo>
                        <a:pt x="1654" y="4848"/>
                      </a:lnTo>
                      <a:lnTo>
                        <a:pt x="1664" y="4857"/>
                      </a:lnTo>
                      <a:lnTo>
                        <a:pt x="1673" y="4867"/>
                      </a:lnTo>
                      <a:lnTo>
                        <a:pt x="1681" y="4876"/>
                      </a:lnTo>
                      <a:lnTo>
                        <a:pt x="1690" y="4888"/>
                      </a:lnTo>
                      <a:lnTo>
                        <a:pt x="1698" y="4898"/>
                      </a:lnTo>
                      <a:lnTo>
                        <a:pt x="1705" y="4909"/>
                      </a:lnTo>
                      <a:lnTo>
                        <a:pt x="1711" y="4921"/>
                      </a:lnTo>
                      <a:lnTo>
                        <a:pt x="1717" y="4932"/>
                      </a:lnTo>
                      <a:lnTo>
                        <a:pt x="1723" y="4945"/>
                      </a:lnTo>
                      <a:lnTo>
                        <a:pt x="1728" y="4958"/>
                      </a:lnTo>
                      <a:lnTo>
                        <a:pt x="1732" y="4970"/>
                      </a:lnTo>
                      <a:lnTo>
                        <a:pt x="1736" y="4983"/>
                      </a:lnTo>
                      <a:lnTo>
                        <a:pt x="1739" y="4997"/>
                      </a:lnTo>
                      <a:lnTo>
                        <a:pt x="1741" y="5010"/>
                      </a:lnTo>
                      <a:lnTo>
                        <a:pt x="1743" y="5025"/>
                      </a:lnTo>
                      <a:lnTo>
                        <a:pt x="1744" y="5038"/>
                      </a:lnTo>
                      <a:lnTo>
                        <a:pt x="1744" y="5052"/>
                      </a:lnTo>
                      <a:lnTo>
                        <a:pt x="1744" y="5066"/>
                      </a:lnTo>
                      <a:lnTo>
                        <a:pt x="1743" y="5080"/>
                      </a:lnTo>
                      <a:lnTo>
                        <a:pt x="1741" y="5095"/>
                      </a:lnTo>
                      <a:lnTo>
                        <a:pt x="1739" y="5108"/>
                      </a:lnTo>
                      <a:lnTo>
                        <a:pt x="1736" y="5121"/>
                      </a:lnTo>
                      <a:lnTo>
                        <a:pt x="1732" y="5134"/>
                      </a:lnTo>
                      <a:lnTo>
                        <a:pt x="1728" y="5147"/>
                      </a:lnTo>
                      <a:lnTo>
                        <a:pt x="1723" y="5159"/>
                      </a:lnTo>
                      <a:lnTo>
                        <a:pt x="1717" y="5172"/>
                      </a:lnTo>
                      <a:lnTo>
                        <a:pt x="1711" y="5184"/>
                      </a:lnTo>
                      <a:lnTo>
                        <a:pt x="1705" y="5195"/>
                      </a:lnTo>
                      <a:lnTo>
                        <a:pt x="1698" y="5206"/>
                      </a:lnTo>
                      <a:lnTo>
                        <a:pt x="1690" y="5217"/>
                      </a:lnTo>
                      <a:lnTo>
                        <a:pt x="1681" y="5227"/>
                      </a:lnTo>
                      <a:lnTo>
                        <a:pt x="1673" y="5238"/>
                      </a:lnTo>
                      <a:lnTo>
                        <a:pt x="1664" y="5248"/>
                      </a:lnTo>
                      <a:lnTo>
                        <a:pt x="1654" y="5257"/>
                      </a:lnTo>
                      <a:lnTo>
                        <a:pt x="1644" y="5265"/>
                      </a:lnTo>
                      <a:lnTo>
                        <a:pt x="1634" y="5273"/>
                      </a:lnTo>
                      <a:lnTo>
                        <a:pt x="1623" y="5281"/>
                      </a:lnTo>
                      <a:lnTo>
                        <a:pt x="1611" y="5288"/>
                      </a:lnTo>
                      <a:lnTo>
                        <a:pt x="1600" y="5294"/>
                      </a:lnTo>
                      <a:lnTo>
                        <a:pt x="1588" y="5300"/>
                      </a:lnTo>
                      <a:lnTo>
                        <a:pt x="1576" y="5307"/>
                      </a:lnTo>
                      <a:lnTo>
                        <a:pt x="1564" y="5312"/>
                      </a:lnTo>
                      <a:lnTo>
                        <a:pt x="1551" y="5316"/>
                      </a:lnTo>
                      <a:lnTo>
                        <a:pt x="1537" y="5319"/>
                      </a:lnTo>
                      <a:lnTo>
                        <a:pt x="1524" y="5322"/>
                      </a:lnTo>
                      <a:lnTo>
                        <a:pt x="1511" y="5325"/>
                      </a:lnTo>
                      <a:lnTo>
                        <a:pt x="1497" y="5327"/>
                      </a:lnTo>
                      <a:lnTo>
                        <a:pt x="1483" y="5328"/>
                      </a:lnTo>
                      <a:lnTo>
                        <a:pt x="1468" y="5328"/>
                      </a:lnTo>
                      <a:close/>
                      <a:moveTo>
                        <a:pt x="2755" y="4593"/>
                      </a:moveTo>
                      <a:lnTo>
                        <a:pt x="183" y="4593"/>
                      </a:lnTo>
                      <a:lnTo>
                        <a:pt x="183" y="919"/>
                      </a:lnTo>
                      <a:lnTo>
                        <a:pt x="2755" y="919"/>
                      </a:lnTo>
                      <a:lnTo>
                        <a:pt x="2755" y="45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" name="文本框 101"/>
                <p:cNvSpPr txBox="1"/>
                <p:nvPr/>
              </p:nvSpPr>
              <p:spPr>
                <a:xfrm>
                  <a:off x="6587446" y="1067010"/>
                  <a:ext cx="387947" cy="338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App</a:t>
                  </a:r>
                </a:p>
                <a:p>
                  <a:r>
                    <a:rPr lang="en-US" altLang="zh-CN" sz="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SDK</a:t>
                  </a:r>
                  <a:endPara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6164625" y="1315531"/>
              <a:ext cx="574962" cy="574962"/>
              <a:chOff x="6164625" y="1315531"/>
              <a:chExt cx="574962" cy="574962"/>
            </a:xfrm>
            <a:noFill/>
          </p:grpSpPr>
          <p:sp>
            <p:nvSpPr>
              <p:cNvPr id="107" name="椭圆 106"/>
              <p:cNvSpPr/>
              <p:nvPr/>
            </p:nvSpPr>
            <p:spPr>
              <a:xfrm>
                <a:off x="6164625" y="1315531"/>
                <a:ext cx="574962" cy="574962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976" y="1461592"/>
                <a:ext cx="338494" cy="338494"/>
              </a:xfrm>
              <a:prstGeom prst="rect">
                <a:avLst/>
              </a:prstGeom>
              <a:grpFill/>
            </p:spPr>
          </p:pic>
        </p:grpSp>
        <p:sp>
          <p:nvSpPr>
            <p:cNvPr id="111" name="文本框 9"/>
            <p:cNvSpPr txBox="1">
              <a:spLocks noChangeArrowheads="1"/>
            </p:cNvSpPr>
            <p:nvPr/>
          </p:nvSpPr>
          <p:spPr bwMode="auto">
            <a:xfrm>
              <a:off x="6868417" y="1970782"/>
              <a:ext cx="9521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第三方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APP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8" y="1286105"/>
            <a:ext cx="152400" cy="152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98" y="1286105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27623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服务请求管理</a:t>
            </a:r>
          </a:p>
        </p:txBody>
      </p:sp>
      <p:sp>
        <p:nvSpPr>
          <p:cNvPr id="14" name="矩形 13"/>
          <p:cNvSpPr/>
          <p:nvPr/>
        </p:nvSpPr>
        <p:spPr>
          <a:xfrm>
            <a:off x="467544" y="612772"/>
            <a:ext cx="4647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三种可选方案：中央服务台，分治服务台，组合式服务台（下图）</a:t>
            </a:r>
            <a:endParaRPr lang="zh-CN" altLang="en-US" sz="1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1324304" y="1494571"/>
            <a:ext cx="6535964" cy="3266704"/>
            <a:chOff x="1031018" y="1162857"/>
            <a:chExt cx="7031048" cy="3718236"/>
          </a:xfrm>
        </p:grpSpPr>
        <p:sp>
          <p:nvSpPr>
            <p:cNvPr id="33" name="椭圆 32"/>
            <p:cNvSpPr/>
            <p:nvPr/>
          </p:nvSpPr>
          <p:spPr>
            <a:xfrm>
              <a:off x="6804247" y="4089005"/>
              <a:ext cx="792089" cy="7920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总台</a:t>
              </a:r>
            </a:p>
          </p:txBody>
        </p:sp>
        <p:sp>
          <p:nvSpPr>
            <p:cNvPr id="6" name="圆角矩形 38"/>
            <p:cNvSpPr/>
            <p:nvPr/>
          </p:nvSpPr>
          <p:spPr>
            <a:xfrm rot="5400000">
              <a:off x="5526767" y="2811524"/>
              <a:ext cx="3347049" cy="792088"/>
            </a:xfrm>
            <a:prstGeom prst="roundRect">
              <a:avLst>
                <a:gd name="adj" fmla="val 6159"/>
              </a:avLst>
            </a:prstGeom>
            <a:noFill/>
            <a:ln w="9525">
              <a:solidFill>
                <a:srgbClr val="FFC000"/>
              </a:solidFill>
            </a:ln>
            <a:effectLst>
              <a:outerShdw blurRad="50800" dist="38100" dir="3960000" algn="t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934890" y="1731677"/>
              <a:ext cx="517891" cy="50721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6941346" y="2540577"/>
              <a:ext cx="517891" cy="50721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6934889" y="3349477"/>
              <a:ext cx="517891" cy="50721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031018" y="2790796"/>
              <a:ext cx="720080" cy="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38"/>
            <p:cNvSpPr/>
            <p:nvPr/>
          </p:nvSpPr>
          <p:spPr>
            <a:xfrm rot="5400000">
              <a:off x="1250501" y="2139268"/>
              <a:ext cx="2520280" cy="1303062"/>
            </a:xfrm>
            <a:prstGeom prst="roundRect">
              <a:avLst>
                <a:gd name="adj" fmla="val 6159"/>
              </a:avLst>
            </a:prstGeom>
            <a:noFill/>
            <a:ln w="9525">
              <a:solidFill>
                <a:srgbClr val="FFC000"/>
              </a:solidFill>
            </a:ln>
            <a:effectLst>
              <a:outerShdw blurRad="50800" dist="38100" dir="3960000" algn="t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 38"/>
            <p:cNvSpPr/>
            <p:nvPr/>
          </p:nvSpPr>
          <p:spPr>
            <a:xfrm rot="5400000">
              <a:off x="3489667" y="2139267"/>
              <a:ext cx="2520280" cy="1303062"/>
            </a:xfrm>
            <a:prstGeom prst="roundRect">
              <a:avLst>
                <a:gd name="adj" fmla="val 6159"/>
              </a:avLst>
            </a:prstGeom>
            <a:noFill/>
            <a:ln w="9525">
              <a:solidFill>
                <a:srgbClr val="FFC000"/>
              </a:solidFill>
            </a:ln>
            <a:effectLst>
              <a:outerShdw blurRad="50800" dist="38100" dir="3960000" algn="t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8575" y="1573515"/>
              <a:ext cx="1107996" cy="5078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导航菜单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195808" y="1535427"/>
              <a:ext cx="1107996" cy="5078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服务目录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919455" y="2139702"/>
              <a:ext cx="832279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【1】……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911755" y="2446313"/>
              <a:ext cx="1197764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FFCE33"/>
                  </a:solidFill>
                  <a:latin typeface="微软雅黑" pitchFamily="34" charset="-122"/>
                  <a:ea typeface="微软雅黑" pitchFamily="34" charset="-122"/>
                </a:rPr>
                <a:t>【2】</a:t>
              </a:r>
              <a:r>
                <a:rPr lang="zh-CN" altLang="en-US" sz="1200" dirty="0">
                  <a:solidFill>
                    <a:srgbClr val="FFCE33"/>
                  </a:solidFill>
                  <a:latin typeface="微软雅黑" pitchFamily="34" charset="-122"/>
                  <a:ea typeface="微软雅黑" pitchFamily="34" charset="-122"/>
                </a:rPr>
                <a:t>忘记密码</a:t>
              </a:r>
              <a:endParaRPr lang="en-US" altLang="zh-CN" sz="1200" dirty="0">
                <a:solidFill>
                  <a:srgbClr val="FFCE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19455" y="3059389"/>
              <a:ext cx="832279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【4】……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905303" y="3627517"/>
              <a:ext cx="1069524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FFCE33"/>
                  </a:solidFill>
                  <a:latin typeface="微软雅黑" pitchFamily="34" charset="-122"/>
                  <a:ea typeface="微软雅黑" pitchFamily="34" charset="-122"/>
                </a:rPr>
                <a:t>【100】</a:t>
              </a:r>
              <a:r>
                <a:rPr lang="zh-CN" altLang="en-US" sz="1200" dirty="0">
                  <a:solidFill>
                    <a:srgbClr val="FFCE33"/>
                  </a:solidFill>
                  <a:latin typeface="微软雅黑" pitchFamily="34" charset="-122"/>
                  <a:ea typeface="微软雅黑" pitchFamily="34" charset="-122"/>
                </a:rPr>
                <a:t>其他</a:t>
              </a:r>
              <a:endParaRPr lang="en-US" altLang="zh-CN" sz="1200" dirty="0">
                <a:solidFill>
                  <a:srgbClr val="FFCE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919455" y="2752778"/>
              <a:ext cx="832279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【3】……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158162" y="2211710"/>
              <a:ext cx="800219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账户相关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52542" y="3115078"/>
              <a:ext cx="800219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CE33"/>
                  </a:solidFill>
                  <a:latin typeface="微软雅黑" pitchFamily="34" charset="-122"/>
                  <a:ea typeface="微软雅黑" pitchFamily="34" charset="-122"/>
                </a:rPr>
                <a:t>重置密码</a:t>
              </a:r>
              <a:endParaRPr lang="en-US" altLang="zh-CN" sz="1200" dirty="0">
                <a:solidFill>
                  <a:srgbClr val="FFCE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50696" y="2831571"/>
              <a:ext cx="492443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提权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60417" y="3430980"/>
              <a:ext cx="889987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Email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350696" y="2576141"/>
              <a:ext cx="492443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开户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6" name="连接符: 肘形 15"/>
            <p:cNvCxnSpPr>
              <a:stCxn id="22" idx="3"/>
              <a:endCxn id="27" idx="1"/>
            </p:cNvCxnSpPr>
            <p:nvPr/>
          </p:nvCxnSpPr>
          <p:spPr>
            <a:xfrm>
              <a:off x="3109520" y="2614661"/>
              <a:ext cx="1243022" cy="6850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连接符: 肘形 30"/>
            <p:cNvCxnSpPr>
              <a:stCxn id="27" idx="3"/>
              <a:endCxn id="7" idx="2"/>
            </p:cNvCxnSpPr>
            <p:nvPr/>
          </p:nvCxnSpPr>
          <p:spPr>
            <a:xfrm flipV="1">
              <a:off x="5152761" y="1985284"/>
              <a:ext cx="1782129" cy="1314460"/>
            </a:xfrm>
            <a:prstGeom prst="bentConnector3">
              <a:avLst>
                <a:gd name="adj1" fmla="val 5223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4191462" y="3689060"/>
              <a:ext cx="434734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2078589" y="2066150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315439" y="204811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肘形 43"/>
            <p:cNvCxnSpPr>
              <a:stCxn id="24" idx="2"/>
              <a:endCxn id="33" idx="2"/>
            </p:cNvCxnSpPr>
            <p:nvPr/>
          </p:nvCxnSpPr>
          <p:spPr>
            <a:xfrm rot="16200000" flipH="1">
              <a:off x="4378056" y="2058858"/>
              <a:ext cx="488200" cy="4364182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2643058" y="4520004"/>
              <a:ext cx="3785461" cy="2802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责任组无人值守时，会话请求也直投总台（总服务台默认）</a:t>
              </a:r>
              <a:endParaRPr lang="zh-CN" altLang="en-US" sz="10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958575" y="3316062"/>
              <a:ext cx="434734" cy="3366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6338516" y="1162857"/>
              <a:ext cx="17235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③服务目录匹配责任客服组</a:t>
              </a:r>
              <a:endParaRPr lang="zh-CN" altLang="en-US" sz="10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836921" y="1168721"/>
              <a:ext cx="13388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①客户选择导航菜单</a:t>
              </a:r>
              <a:endParaRPr lang="zh-CN" altLang="en-US" sz="10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949833" y="1167420"/>
              <a:ext cx="15953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②导航菜单匹配服务目录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87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75" y="281689"/>
            <a:ext cx="28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在线客服 </a:t>
            </a:r>
            <a:r>
              <a:rPr lang="en-US" altLang="zh-CN" sz="1600" dirty="0"/>
              <a:t>&amp; </a:t>
            </a:r>
            <a:r>
              <a:rPr lang="zh-CN" altLang="en-US" sz="1600" dirty="0"/>
              <a:t>远程协助 </a:t>
            </a:r>
          </a:p>
        </p:txBody>
      </p:sp>
      <p:sp>
        <p:nvSpPr>
          <p:cNvPr id="3" name="矩形 2"/>
          <p:cNvSpPr/>
          <p:nvPr/>
        </p:nvSpPr>
        <p:spPr>
          <a:xfrm>
            <a:off x="415275" y="626161"/>
            <a:ext cx="4641504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服务效率提升工具：</a:t>
            </a:r>
            <a:r>
              <a:rPr lang="en-US" altLang="zh-CN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）远程处理完成率，</a:t>
            </a:r>
            <a:r>
              <a:rPr lang="en-US" altLang="zh-CN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）一次性处理完成率</a:t>
            </a:r>
            <a:endParaRPr lang="en-US" altLang="zh-CN" sz="1200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88254" y="1456734"/>
            <a:ext cx="5120050" cy="3419272"/>
            <a:chOff x="1928998" y="1202551"/>
            <a:chExt cx="5379306" cy="367345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7"/>
            <a:stretch/>
          </p:blipFill>
          <p:spPr bwMode="auto">
            <a:xfrm>
              <a:off x="1928998" y="1202551"/>
              <a:ext cx="5379306" cy="367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24"/>
            <p:cNvSpPr>
              <a:spLocks/>
            </p:cNvSpPr>
            <p:nvPr/>
          </p:nvSpPr>
          <p:spPr bwMode="gray">
            <a:xfrm rot="1054097">
              <a:off x="3326450" y="3460844"/>
              <a:ext cx="727433" cy="743851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15816" y="4091395"/>
              <a:ext cx="387343" cy="3091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19747" y="3802135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发起远程协助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380312" y="183800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E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远程桌面窗口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156176" y="2067694"/>
            <a:ext cx="144016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2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2367" y="1105082"/>
            <a:ext cx="6827055" cy="4377435"/>
            <a:chOff x="899592" y="1105082"/>
            <a:chExt cx="6827055" cy="437743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105082"/>
              <a:ext cx="6827055" cy="4377435"/>
            </a:xfrm>
            <a:prstGeom prst="rect">
              <a:avLst/>
            </a:prstGeom>
          </p:spPr>
        </p:pic>
        <p:pic>
          <p:nvPicPr>
            <p:cNvPr id="3074" name="Picture 2" descr="C:\Users\Administrator\Desktop\视频指导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19" y="1419622"/>
              <a:ext cx="5069122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4204692" y="3902377"/>
            <a:ext cx="151284" cy="1815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"/>
          <p:cNvSpPr txBox="1"/>
          <p:nvPr/>
        </p:nvSpPr>
        <p:spPr>
          <a:xfrm>
            <a:off x="348905" y="258202"/>
            <a:ext cx="3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视频指导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905" y="667519"/>
            <a:ext cx="6932183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现场服务人员或客户，通过手机将现场画面直播给后端支持人员，接受指导。</a:t>
            </a:r>
            <a:endParaRPr lang="en-US" altLang="zh-CN" sz="1200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940152" y="2956384"/>
            <a:ext cx="93514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3"/>
          <p:cNvSpPr txBox="1"/>
          <p:nvPr/>
        </p:nvSpPr>
        <p:spPr>
          <a:xfrm>
            <a:off x="6879071" y="2854179"/>
            <a:ext cx="129333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kern="0" dirty="0">
                <a:solidFill>
                  <a:schemeClr val="bg1"/>
                </a:solidFill>
                <a:ea typeface="微软雅黑"/>
              </a:rPr>
              <a:t>现场直播画面</a:t>
            </a:r>
          </a:p>
        </p:txBody>
      </p:sp>
      <p:sp>
        <p:nvSpPr>
          <p:cNvPr id="16" name="矩形 15"/>
          <p:cNvSpPr/>
          <p:nvPr/>
        </p:nvSpPr>
        <p:spPr>
          <a:xfrm>
            <a:off x="6208828" y="2211710"/>
            <a:ext cx="30256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510445" y="2391730"/>
            <a:ext cx="34715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3"/>
          <p:cNvSpPr txBox="1"/>
          <p:nvPr/>
        </p:nvSpPr>
        <p:spPr>
          <a:xfrm>
            <a:off x="6879070" y="2253521"/>
            <a:ext cx="1293331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kern="0" dirty="0">
                <a:solidFill>
                  <a:schemeClr val="bg1"/>
                </a:solidFill>
                <a:ea typeface="微软雅黑"/>
              </a:rPr>
              <a:t>后端支持人员画面</a:t>
            </a:r>
          </a:p>
        </p:txBody>
      </p:sp>
      <p:sp>
        <p:nvSpPr>
          <p:cNvPr id="18" name="Freeform 24"/>
          <p:cNvSpPr>
            <a:spLocks/>
          </p:cNvSpPr>
          <p:nvPr/>
        </p:nvSpPr>
        <p:spPr bwMode="gray">
          <a:xfrm rot="1054097">
            <a:off x="4352656" y="3499187"/>
            <a:ext cx="369494" cy="412443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08640" y="4035300"/>
            <a:ext cx="1199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E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开启视频指导</a:t>
            </a:r>
          </a:p>
        </p:txBody>
      </p:sp>
    </p:spTree>
    <p:extLst>
      <p:ext uri="{BB962C8B-B14F-4D97-AF65-F5344CB8AC3E}">
        <p14:creationId xmlns:p14="http://schemas.microsoft.com/office/powerpoint/2010/main" val="40887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261" y="323721"/>
            <a:ext cx="400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工单管理（事件管理）</a:t>
            </a:r>
          </a:p>
        </p:txBody>
      </p:sp>
      <p:sp>
        <p:nvSpPr>
          <p:cNvPr id="6" name="矩形 5"/>
          <p:cNvSpPr/>
          <p:nvPr/>
        </p:nvSpPr>
        <p:spPr>
          <a:xfrm>
            <a:off x="481261" y="662275"/>
            <a:ext cx="230704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有工单，无遗漏，可协同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控制过程，衡量绩效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2086147" y="2432651"/>
            <a:ext cx="863950" cy="4133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550237" y="2432651"/>
            <a:ext cx="863950" cy="4133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处理中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014329" y="2432651"/>
            <a:ext cx="863950" cy="4133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处理完毕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Solved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473031" y="2432651"/>
            <a:ext cx="863950" cy="4133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3675" y="2530731"/>
            <a:ext cx="229184" cy="227024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14" name="直接箭头连接符 13"/>
          <p:cNvCxnSpPr>
            <a:stCxn id="12" idx="6"/>
            <a:endCxn id="3" idx="1"/>
          </p:cNvCxnSpPr>
          <p:nvPr/>
        </p:nvCxnSpPr>
        <p:spPr>
          <a:xfrm flipV="1">
            <a:off x="1132859" y="2639347"/>
            <a:ext cx="953288" cy="489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950097" y="2607817"/>
            <a:ext cx="600140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14187" y="2595205"/>
            <a:ext cx="600140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878279" y="2639347"/>
            <a:ext cx="600140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550237" y="1495210"/>
            <a:ext cx="863950" cy="41339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暂停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Pending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2086147" y="3337912"/>
            <a:ext cx="863950" cy="41339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Suspend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550237" y="3337912"/>
            <a:ext cx="863950" cy="41339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Deleted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473031" y="3338633"/>
            <a:ext cx="863950" cy="41339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4068328" y="1971275"/>
            <a:ext cx="0" cy="3987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3935402" y="1971275"/>
            <a:ext cx="0" cy="3759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33"/>
          <p:cNvCxnSpPr>
            <a:endCxn id="20" idx="1"/>
          </p:cNvCxnSpPr>
          <p:nvPr/>
        </p:nvCxnSpPr>
        <p:spPr>
          <a:xfrm rot="16200000" flipH="1">
            <a:off x="1221403" y="2679863"/>
            <a:ext cx="873825" cy="855663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2518122" y="2904015"/>
            <a:ext cx="0" cy="3759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950097" y="3544608"/>
            <a:ext cx="60014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3982212" y="2904015"/>
            <a:ext cx="0" cy="3987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/>
          <p:cNvCxnSpPr>
            <a:stCxn id="10" idx="2"/>
            <a:endCxn id="22" idx="1"/>
          </p:cNvCxnSpPr>
          <p:nvPr/>
        </p:nvCxnSpPr>
        <p:spPr>
          <a:xfrm rot="16200000" flipH="1">
            <a:off x="5610024" y="2682322"/>
            <a:ext cx="699286" cy="1026727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>
            <a:off x="4414187" y="2713613"/>
            <a:ext cx="60014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>
            <a:off x="2950097" y="2719919"/>
            <a:ext cx="60014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477740" y="4035424"/>
            <a:ext cx="1620957" cy="3810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易维工单生命周期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986" y="237808"/>
            <a:ext cx="387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工单的流转（处理人变更）</a:t>
            </a:r>
          </a:p>
        </p:txBody>
      </p:sp>
      <p:sp>
        <p:nvSpPr>
          <p:cNvPr id="34" name="矩形 33"/>
          <p:cNvSpPr/>
          <p:nvPr/>
        </p:nvSpPr>
        <p:spPr>
          <a:xfrm>
            <a:off x="420986" y="526905"/>
            <a:ext cx="6527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可以手工分派下一个处理人，也可以预设工作流，让工单自动“流经”多个工作节点。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80688" y="2341924"/>
            <a:ext cx="7422788" cy="1230859"/>
            <a:chOff x="680688" y="2341924"/>
            <a:chExt cx="7422788" cy="1230859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80688" y="2539697"/>
              <a:ext cx="7422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65"/>
            <p:cNvSpPr/>
            <p:nvPr/>
          </p:nvSpPr>
          <p:spPr>
            <a:xfrm>
              <a:off x="4013375" y="2341924"/>
              <a:ext cx="871429" cy="39554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solidFill>
                <a:srgbClr val="EEB5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rgbClr val="E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400" kern="0" dirty="0">
                  <a:solidFill>
                    <a:srgbClr val="E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1400" kern="0" dirty="0">
                <a:solidFill>
                  <a:srgbClr val="E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65"/>
            <p:cNvSpPr/>
            <p:nvPr/>
          </p:nvSpPr>
          <p:spPr>
            <a:xfrm>
              <a:off x="5448441" y="2341924"/>
              <a:ext cx="871429" cy="3955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14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65"/>
            <p:cNvSpPr/>
            <p:nvPr/>
          </p:nvSpPr>
          <p:spPr>
            <a:xfrm>
              <a:off x="2483939" y="2341924"/>
              <a:ext cx="871429" cy="3955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400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4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65"/>
            <p:cNvSpPr/>
            <p:nvPr/>
          </p:nvSpPr>
          <p:spPr>
            <a:xfrm>
              <a:off x="926772" y="2341924"/>
              <a:ext cx="871429" cy="3955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400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4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65"/>
            <p:cNvSpPr/>
            <p:nvPr/>
          </p:nvSpPr>
          <p:spPr>
            <a:xfrm>
              <a:off x="6883507" y="2341924"/>
              <a:ext cx="871429" cy="3955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14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 rot="16200000">
              <a:off x="2058894" y="2210412"/>
              <a:ext cx="202144" cy="1797098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16200000">
              <a:off x="6575190" y="2210411"/>
              <a:ext cx="202144" cy="1797098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47030" y="3326562"/>
              <a:ext cx="8258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前序处理人</a:t>
              </a:r>
              <a:endParaRPr lang="zh-CN" altLang="en-US" sz="1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3328" y="3326562"/>
              <a:ext cx="82586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后序处理人</a:t>
              </a:r>
              <a:endParaRPr lang="zh-CN" altLang="en-US" sz="1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036155" y="3080341"/>
              <a:ext cx="82586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FFC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当前处理人</a:t>
              </a:r>
              <a:endParaRPr lang="zh-CN" altLang="en-US" sz="1000" dirty="0">
                <a:solidFill>
                  <a:srgbClr val="FFC80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8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986" y="237808"/>
            <a:ext cx="387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基于工单的协同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07121" y="1426255"/>
            <a:ext cx="5778999" cy="3106932"/>
            <a:chOff x="1721531" y="1426255"/>
            <a:chExt cx="5778999" cy="3106932"/>
          </a:xfrm>
        </p:grpSpPr>
        <p:sp>
          <p:nvSpPr>
            <p:cNvPr id="24" name="椭圆 23"/>
            <p:cNvSpPr/>
            <p:nvPr/>
          </p:nvSpPr>
          <p:spPr>
            <a:xfrm>
              <a:off x="5921864" y="2220175"/>
              <a:ext cx="1578666" cy="15190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客服组</a:t>
              </a:r>
              <a:endPara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同组成员可见“组的工单”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721531" y="2220175"/>
              <a:ext cx="1573814" cy="15190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客户组</a:t>
              </a:r>
              <a:endPara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同组成员共享“组的工单”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2994216" y="1426255"/>
              <a:ext cx="3228778" cy="3106932"/>
            </a:xfrm>
            <a:prstGeom prst="ellipse">
              <a:avLst/>
            </a:prstGeom>
            <a:solidFill>
              <a:srgbClr val="FFC80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44762" y="2432727"/>
              <a:ext cx="1074732" cy="1049134"/>
            </a:xfrm>
            <a:prstGeom prst="ellipse">
              <a:avLst/>
            </a:prstGeom>
            <a:solidFill>
              <a:srgbClr val="00B050"/>
            </a:solidFill>
            <a:ln w="76200"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077632" y="1845851"/>
              <a:ext cx="10582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创建人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（或者有）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163" y="1519457"/>
              <a:ext cx="304800" cy="3048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558" y="2739038"/>
              <a:ext cx="304800" cy="3048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165" y="2732732"/>
              <a:ext cx="304800" cy="304800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4126936" y="3926435"/>
              <a:ext cx="1008993" cy="2398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抄送人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077270" y="3047964"/>
              <a:ext cx="82586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（必须有）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276236" y="3066978"/>
              <a:ext cx="9919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处理人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（动态变更）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972093" y="4191586"/>
              <a:ext cx="13195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外援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同组客户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420986" y="582421"/>
            <a:ext cx="55423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工单，将</a:t>
            </a: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用户与工程师及外援，串联成一个解决问题的临时工作小组</a:t>
            </a:r>
          </a:p>
        </p:txBody>
      </p:sp>
    </p:spTree>
    <p:extLst>
      <p:ext uri="{BB962C8B-B14F-4D97-AF65-F5344CB8AC3E}">
        <p14:creationId xmlns:p14="http://schemas.microsoft.com/office/powerpoint/2010/main" val="124544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261" y="323721"/>
            <a:ext cx="296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实时消息推送</a:t>
            </a:r>
          </a:p>
        </p:txBody>
      </p:sp>
      <p:sp>
        <p:nvSpPr>
          <p:cNvPr id="6" name="矩形 5"/>
          <p:cNvSpPr/>
          <p:nvPr/>
        </p:nvSpPr>
        <p:spPr>
          <a:xfrm>
            <a:off x="481261" y="662275"/>
            <a:ext cx="62862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工单消息实时送达用户界面，同步推送到</a:t>
            </a: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和邮箱，或</a:t>
            </a:r>
            <a:r>
              <a:rPr lang="en-US" altLang="zh-CN" sz="13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Webhook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到第三方系统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17" y="1746819"/>
            <a:ext cx="4703964" cy="267383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18675" y="745623"/>
            <a:ext cx="2746333" cy="4146608"/>
            <a:chOff x="5396161" y="745623"/>
            <a:chExt cx="2746333" cy="414660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61" y="1288561"/>
              <a:ext cx="1757195" cy="36036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849447" y="880367"/>
              <a:ext cx="1071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</a:t>
              </a:r>
              <a:r>
                <a:rPr lang="en-US" altLang="zh-CN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消息实时推送</a:t>
              </a: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6628367" y="745623"/>
              <a:ext cx="1514127" cy="1000166"/>
            </a:xfrm>
            <a:custGeom>
              <a:avLst/>
              <a:gdLst>
                <a:gd name="T0" fmla="*/ 671904 w 619"/>
                <a:gd name="T1" fmla="*/ 0 h 619"/>
                <a:gd name="T2" fmla="*/ 671904 w 619"/>
                <a:gd name="T3" fmla="*/ 0 h 619"/>
                <a:gd name="T4" fmla="*/ 0 w 619"/>
                <a:gd name="T5" fmla="*/ 770768 h 619"/>
                <a:gd name="T6" fmla="*/ 256585 w 619"/>
                <a:gd name="T7" fmla="*/ 1413559 h 619"/>
                <a:gd name="T8" fmla="*/ 256585 w 619"/>
                <a:gd name="T9" fmla="*/ 1797488 h 619"/>
                <a:gd name="T10" fmla="*/ 543611 w 619"/>
                <a:gd name="T11" fmla="*/ 1585164 h 619"/>
                <a:gd name="T12" fmla="*/ 671904 w 619"/>
                <a:gd name="T13" fmla="*/ 1585164 h 619"/>
                <a:gd name="T14" fmla="*/ 1343808 w 619"/>
                <a:gd name="T15" fmla="*/ 770768 h 619"/>
                <a:gd name="T16" fmla="*/ 671904 w 619"/>
                <a:gd name="T17" fmla="*/ 0 h 619"/>
                <a:gd name="T18" fmla="*/ 671904 w 619"/>
                <a:gd name="T19" fmla="*/ 1457187 h 619"/>
                <a:gd name="T20" fmla="*/ 671904 w 619"/>
                <a:gd name="T21" fmla="*/ 1457187 h 619"/>
                <a:gd name="T22" fmla="*/ 510995 w 619"/>
                <a:gd name="T23" fmla="*/ 1457187 h 619"/>
                <a:gd name="T24" fmla="*/ 319644 w 619"/>
                <a:gd name="T25" fmla="*/ 1628792 h 619"/>
                <a:gd name="T26" fmla="*/ 319644 w 619"/>
                <a:gd name="T27" fmla="*/ 1329211 h 619"/>
                <a:gd name="T28" fmla="*/ 63059 w 619"/>
                <a:gd name="T29" fmla="*/ 770768 h 619"/>
                <a:gd name="T30" fmla="*/ 671904 w 619"/>
                <a:gd name="T31" fmla="*/ 87257 h 619"/>
                <a:gd name="T32" fmla="*/ 1280749 w 619"/>
                <a:gd name="T33" fmla="*/ 770768 h 619"/>
                <a:gd name="T34" fmla="*/ 671904 w 619"/>
                <a:gd name="T35" fmla="*/ 1457187 h 6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9" h="619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18"/>
                    <a:pt x="0" y="265"/>
                  </a:cubicBezTo>
                  <a:cubicBezTo>
                    <a:pt x="0" y="354"/>
                    <a:pt x="44" y="427"/>
                    <a:pt x="118" y="486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65" y="545"/>
                    <a:pt x="294" y="545"/>
                    <a:pt x="309" y="545"/>
                  </a:cubicBezTo>
                  <a:cubicBezTo>
                    <a:pt x="486" y="545"/>
                    <a:pt x="618" y="427"/>
                    <a:pt x="618" y="265"/>
                  </a:cubicBezTo>
                  <a:cubicBezTo>
                    <a:pt x="618" y="118"/>
                    <a:pt x="486" y="0"/>
                    <a:pt x="309" y="0"/>
                  </a:cubicBezTo>
                  <a:close/>
                  <a:moveTo>
                    <a:pt x="309" y="501"/>
                  </a:moveTo>
                  <a:lnTo>
                    <a:pt x="309" y="501"/>
                  </a:lnTo>
                  <a:cubicBezTo>
                    <a:pt x="280" y="501"/>
                    <a:pt x="265" y="501"/>
                    <a:pt x="235" y="501"/>
                  </a:cubicBezTo>
                  <a:cubicBezTo>
                    <a:pt x="147" y="560"/>
                    <a:pt x="147" y="560"/>
                    <a:pt x="147" y="560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73" y="427"/>
                    <a:pt x="29" y="354"/>
                    <a:pt x="29" y="265"/>
                  </a:cubicBezTo>
                  <a:cubicBezTo>
                    <a:pt x="29" y="133"/>
                    <a:pt x="162" y="30"/>
                    <a:pt x="309" y="30"/>
                  </a:cubicBezTo>
                  <a:cubicBezTo>
                    <a:pt x="456" y="30"/>
                    <a:pt x="589" y="133"/>
                    <a:pt x="589" y="265"/>
                  </a:cubicBezTo>
                  <a:cubicBezTo>
                    <a:pt x="589" y="398"/>
                    <a:pt x="456" y="501"/>
                    <a:pt x="309" y="50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83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264" y="192153"/>
            <a:ext cx="298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l"/>
              <a:defRPr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工单详情界面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188173" y="741404"/>
            <a:ext cx="8595062" cy="4029034"/>
            <a:chOff x="188173" y="741404"/>
            <a:chExt cx="8595062" cy="40290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562" y="1256428"/>
              <a:ext cx="7505373" cy="351401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512889" y="3695702"/>
              <a:ext cx="10719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工单回复消息区</a:t>
              </a:r>
            </a:p>
          </p:txBody>
        </p:sp>
        <p:sp>
          <p:nvSpPr>
            <p:cNvPr id="7" name="KSO_Shape"/>
            <p:cNvSpPr>
              <a:spLocks/>
            </p:cNvSpPr>
            <p:nvPr/>
          </p:nvSpPr>
          <p:spPr bwMode="auto">
            <a:xfrm>
              <a:off x="6465844" y="3480259"/>
              <a:ext cx="1166054" cy="752964"/>
            </a:xfrm>
            <a:custGeom>
              <a:avLst/>
              <a:gdLst>
                <a:gd name="T0" fmla="*/ 671904 w 619"/>
                <a:gd name="T1" fmla="*/ 0 h 619"/>
                <a:gd name="T2" fmla="*/ 671904 w 619"/>
                <a:gd name="T3" fmla="*/ 0 h 619"/>
                <a:gd name="T4" fmla="*/ 0 w 619"/>
                <a:gd name="T5" fmla="*/ 770768 h 619"/>
                <a:gd name="T6" fmla="*/ 256585 w 619"/>
                <a:gd name="T7" fmla="*/ 1413559 h 619"/>
                <a:gd name="T8" fmla="*/ 256585 w 619"/>
                <a:gd name="T9" fmla="*/ 1797488 h 619"/>
                <a:gd name="T10" fmla="*/ 543611 w 619"/>
                <a:gd name="T11" fmla="*/ 1585164 h 619"/>
                <a:gd name="T12" fmla="*/ 671904 w 619"/>
                <a:gd name="T13" fmla="*/ 1585164 h 619"/>
                <a:gd name="T14" fmla="*/ 1343808 w 619"/>
                <a:gd name="T15" fmla="*/ 770768 h 619"/>
                <a:gd name="T16" fmla="*/ 671904 w 619"/>
                <a:gd name="T17" fmla="*/ 0 h 619"/>
                <a:gd name="T18" fmla="*/ 671904 w 619"/>
                <a:gd name="T19" fmla="*/ 1457187 h 619"/>
                <a:gd name="T20" fmla="*/ 671904 w 619"/>
                <a:gd name="T21" fmla="*/ 1457187 h 619"/>
                <a:gd name="T22" fmla="*/ 510995 w 619"/>
                <a:gd name="T23" fmla="*/ 1457187 h 619"/>
                <a:gd name="T24" fmla="*/ 319644 w 619"/>
                <a:gd name="T25" fmla="*/ 1628792 h 619"/>
                <a:gd name="T26" fmla="*/ 319644 w 619"/>
                <a:gd name="T27" fmla="*/ 1329211 h 619"/>
                <a:gd name="T28" fmla="*/ 63059 w 619"/>
                <a:gd name="T29" fmla="*/ 770768 h 619"/>
                <a:gd name="T30" fmla="*/ 671904 w 619"/>
                <a:gd name="T31" fmla="*/ 87257 h 619"/>
                <a:gd name="T32" fmla="*/ 1280749 w 619"/>
                <a:gd name="T33" fmla="*/ 770768 h 619"/>
                <a:gd name="T34" fmla="*/ 671904 w 619"/>
                <a:gd name="T35" fmla="*/ 1457187 h 6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9" h="619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18"/>
                    <a:pt x="0" y="265"/>
                  </a:cubicBezTo>
                  <a:cubicBezTo>
                    <a:pt x="0" y="354"/>
                    <a:pt x="44" y="427"/>
                    <a:pt x="118" y="486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65" y="545"/>
                    <a:pt x="294" y="545"/>
                    <a:pt x="309" y="545"/>
                  </a:cubicBezTo>
                  <a:cubicBezTo>
                    <a:pt x="486" y="545"/>
                    <a:pt x="618" y="427"/>
                    <a:pt x="618" y="265"/>
                  </a:cubicBezTo>
                  <a:cubicBezTo>
                    <a:pt x="618" y="118"/>
                    <a:pt x="486" y="0"/>
                    <a:pt x="309" y="0"/>
                  </a:cubicBezTo>
                  <a:close/>
                  <a:moveTo>
                    <a:pt x="309" y="501"/>
                  </a:moveTo>
                  <a:lnTo>
                    <a:pt x="309" y="501"/>
                  </a:lnTo>
                  <a:cubicBezTo>
                    <a:pt x="280" y="501"/>
                    <a:pt x="265" y="501"/>
                    <a:pt x="235" y="501"/>
                  </a:cubicBezTo>
                  <a:cubicBezTo>
                    <a:pt x="147" y="560"/>
                    <a:pt x="147" y="560"/>
                    <a:pt x="147" y="560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73" y="427"/>
                    <a:pt x="29" y="354"/>
                    <a:pt x="29" y="265"/>
                  </a:cubicBezTo>
                  <a:cubicBezTo>
                    <a:pt x="29" y="133"/>
                    <a:pt x="162" y="30"/>
                    <a:pt x="309" y="30"/>
                  </a:cubicBezTo>
                  <a:cubicBezTo>
                    <a:pt x="456" y="30"/>
                    <a:pt x="589" y="133"/>
                    <a:pt x="589" y="265"/>
                  </a:cubicBezTo>
                  <a:cubicBezTo>
                    <a:pt x="589" y="398"/>
                    <a:pt x="456" y="501"/>
                    <a:pt x="309" y="501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9885" y="2502125"/>
              <a:ext cx="707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工单属性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907161" y="1552819"/>
              <a:ext cx="181081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717975" y="1552819"/>
              <a:ext cx="0" cy="26060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907160" y="1552819"/>
              <a:ext cx="1" cy="26060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07161" y="4158862"/>
              <a:ext cx="1810814" cy="4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07161" y="4235587"/>
              <a:ext cx="1810814" cy="4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07160" y="4760720"/>
              <a:ext cx="1810814" cy="4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07160" y="4235587"/>
              <a:ext cx="0" cy="5274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717974" y="4233223"/>
              <a:ext cx="0" cy="5274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组合 80"/>
            <p:cNvGrpSpPr/>
            <p:nvPr/>
          </p:nvGrpSpPr>
          <p:grpSpPr>
            <a:xfrm>
              <a:off x="2338481" y="741404"/>
              <a:ext cx="1010040" cy="493900"/>
              <a:chOff x="2338481" y="741404"/>
              <a:chExt cx="1010040" cy="493900"/>
            </a:xfrm>
          </p:grpSpPr>
          <p:sp>
            <p:nvSpPr>
              <p:cNvPr id="38" name="文本框 37"/>
              <p:cNvSpPr txBox="1"/>
              <p:nvPr/>
            </p:nvSpPr>
            <p:spPr>
              <a:xfrm rot="21589153">
                <a:off x="2338481" y="777259"/>
                <a:ext cx="9955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工单</a:t>
                </a:r>
                <a:r>
                  <a:rPr lang="en-US" altLang="zh-CN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</a:t>
                </a:r>
              </a:p>
              <a:p>
                <a:pPr algn="ctr"/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快速切换</a:t>
                </a:r>
                <a:endPara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KSO_Shape"/>
              <p:cNvSpPr>
                <a:spLocks/>
              </p:cNvSpPr>
              <p:nvPr/>
            </p:nvSpPr>
            <p:spPr bwMode="auto">
              <a:xfrm rot="21360980">
                <a:off x="2354474" y="741404"/>
                <a:ext cx="994047" cy="493900"/>
              </a:xfrm>
              <a:custGeom>
                <a:avLst/>
                <a:gdLst>
                  <a:gd name="T0" fmla="*/ 671904 w 619"/>
                  <a:gd name="T1" fmla="*/ 0 h 619"/>
                  <a:gd name="T2" fmla="*/ 671904 w 619"/>
                  <a:gd name="T3" fmla="*/ 0 h 619"/>
                  <a:gd name="T4" fmla="*/ 0 w 619"/>
                  <a:gd name="T5" fmla="*/ 770768 h 619"/>
                  <a:gd name="T6" fmla="*/ 256585 w 619"/>
                  <a:gd name="T7" fmla="*/ 1413559 h 619"/>
                  <a:gd name="T8" fmla="*/ 256585 w 619"/>
                  <a:gd name="T9" fmla="*/ 1797488 h 619"/>
                  <a:gd name="T10" fmla="*/ 543611 w 619"/>
                  <a:gd name="T11" fmla="*/ 1585164 h 619"/>
                  <a:gd name="T12" fmla="*/ 671904 w 619"/>
                  <a:gd name="T13" fmla="*/ 1585164 h 619"/>
                  <a:gd name="T14" fmla="*/ 1343808 w 619"/>
                  <a:gd name="T15" fmla="*/ 770768 h 619"/>
                  <a:gd name="T16" fmla="*/ 671904 w 619"/>
                  <a:gd name="T17" fmla="*/ 0 h 619"/>
                  <a:gd name="T18" fmla="*/ 671904 w 619"/>
                  <a:gd name="T19" fmla="*/ 1457187 h 619"/>
                  <a:gd name="T20" fmla="*/ 671904 w 619"/>
                  <a:gd name="T21" fmla="*/ 1457187 h 619"/>
                  <a:gd name="T22" fmla="*/ 510995 w 619"/>
                  <a:gd name="T23" fmla="*/ 1457187 h 619"/>
                  <a:gd name="T24" fmla="*/ 319644 w 619"/>
                  <a:gd name="T25" fmla="*/ 1628792 h 619"/>
                  <a:gd name="T26" fmla="*/ 319644 w 619"/>
                  <a:gd name="T27" fmla="*/ 1329211 h 619"/>
                  <a:gd name="T28" fmla="*/ 63059 w 619"/>
                  <a:gd name="T29" fmla="*/ 770768 h 619"/>
                  <a:gd name="T30" fmla="*/ 671904 w 619"/>
                  <a:gd name="T31" fmla="*/ 87257 h 619"/>
                  <a:gd name="T32" fmla="*/ 1280749 w 619"/>
                  <a:gd name="T33" fmla="*/ 770768 h 619"/>
                  <a:gd name="T34" fmla="*/ 671904 w 619"/>
                  <a:gd name="T35" fmla="*/ 1457187 h 6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19" h="619">
                    <a:moveTo>
                      <a:pt x="309" y="0"/>
                    </a:moveTo>
                    <a:lnTo>
                      <a:pt x="309" y="0"/>
                    </a:lnTo>
                    <a:cubicBezTo>
                      <a:pt x="132" y="0"/>
                      <a:pt x="0" y="118"/>
                      <a:pt x="0" y="265"/>
                    </a:cubicBezTo>
                    <a:cubicBezTo>
                      <a:pt x="0" y="354"/>
                      <a:pt x="44" y="427"/>
                      <a:pt x="118" y="486"/>
                    </a:cubicBezTo>
                    <a:cubicBezTo>
                      <a:pt x="118" y="618"/>
                      <a:pt x="118" y="618"/>
                      <a:pt x="118" y="618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65" y="545"/>
                      <a:pt x="294" y="545"/>
                      <a:pt x="309" y="545"/>
                    </a:cubicBezTo>
                    <a:cubicBezTo>
                      <a:pt x="486" y="545"/>
                      <a:pt x="618" y="427"/>
                      <a:pt x="618" y="265"/>
                    </a:cubicBezTo>
                    <a:cubicBezTo>
                      <a:pt x="618" y="118"/>
                      <a:pt x="486" y="0"/>
                      <a:pt x="309" y="0"/>
                    </a:cubicBezTo>
                    <a:close/>
                    <a:moveTo>
                      <a:pt x="309" y="501"/>
                    </a:moveTo>
                    <a:lnTo>
                      <a:pt x="309" y="501"/>
                    </a:lnTo>
                    <a:cubicBezTo>
                      <a:pt x="280" y="501"/>
                      <a:pt x="265" y="501"/>
                      <a:pt x="235" y="501"/>
                    </a:cubicBezTo>
                    <a:cubicBezTo>
                      <a:pt x="147" y="560"/>
                      <a:pt x="147" y="560"/>
                      <a:pt x="147" y="560"/>
                    </a:cubicBezTo>
                    <a:cubicBezTo>
                      <a:pt x="147" y="457"/>
                      <a:pt x="147" y="457"/>
                      <a:pt x="147" y="457"/>
                    </a:cubicBezTo>
                    <a:cubicBezTo>
                      <a:pt x="73" y="427"/>
                      <a:pt x="29" y="354"/>
                      <a:pt x="29" y="265"/>
                    </a:cubicBezTo>
                    <a:cubicBezTo>
                      <a:pt x="29" y="133"/>
                      <a:pt x="162" y="30"/>
                      <a:pt x="309" y="30"/>
                    </a:cubicBezTo>
                    <a:cubicBezTo>
                      <a:pt x="456" y="30"/>
                      <a:pt x="589" y="133"/>
                      <a:pt x="589" y="265"/>
                    </a:cubicBezTo>
                    <a:cubicBezTo>
                      <a:pt x="589" y="398"/>
                      <a:pt x="456" y="501"/>
                      <a:pt x="309" y="501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lIns="121908" tIns="60955" rIns="121908" bIns="60955"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" name="KSO_Shape"/>
            <p:cNvSpPr>
              <a:spLocks/>
            </p:cNvSpPr>
            <p:nvPr/>
          </p:nvSpPr>
          <p:spPr bwMode="auto">
            <a:xfrm rot="16641747">
              <a:off x="230328" y="2228849"/>
              <a:ext cx="718039" cy="802349"/>
            </a:xfrm>
            <a:custGeom>
              <a:avLst/>
              <a:gdLst>
                <a:gd name="T0" fmla="*/ 671904 w 619"/>
                <a:gd name="T1" fmla="*/ 0 h 619"/>
                <a:gd name="T2" fmla="*/ 671904 w 619"/>
                <a:gd name="T3" fmla="*/ 0 h 619"/>
                <a:gd name="T4" fmla="*/ 0 w 619"/>
                <a:gd name="T5" fmla="*/ 770768 h 619"/>
                <a:gd name="T6" fmla="*/ 256585 w 619"/>
                <a:gd name="T7" fmla="*/ 1413559 h 619"/>
                <a:gd name="T8" fmla="*/ 256585 w 619"/>
                <a:gd name="T9" fmla="*/ 1797488 h 619"/>
                <a:gd name="T10" fmla="*/ 543611 w 619"/>
                <a:gd name="T11" fmla="*/ 1585164 h 619"/>
                <a:gd name="T12" fmla="*/ 671904 w 619"/>
                <a:gd name="T13" fmla="*/ 1585164 h 619"/>
                <a:gd name="T14" fmla="*/ 1343808 w 619"/>
                <a:gd name="T15" fmla="*/ 770768 h 619"/>
                <a:gd name="T16" fmla="*/ 671904 w 619"/>
                <a:gd name="T17" fmla="*/ 0 h 619"/>
                <a:gd name="T18" fmla="*/ 671904 w 619"/>
                <a:gd name="T19" fmla="*/ 1457187 h 619"/>
                <a:gd name="T20" fmla="*/ 671904 w 619"/>
                <a:gd name="T21" fmla="*/ 1457187 h 619"/>
                <a:gd name="T22" fmla="*/ 510995 w 619"/>
                <a:gd name="T23" fmla="*/ 1457187 h 619"/>
                <a:gd name="T24" fmla="*/ 319644 w 619"/>
                <a:gd name="T25" fmla="*/ 1628792 h 619"/>
                <a:gd name="T26" fmla="*/ 319644 w 619"/>
                <a:gd name="T27" fmla="*/ 1329211 h 619"/>
                <a:gd name="T28" fmla="*/ 63059 w 619"/>
                <a:gd name="T29" fmla="*/ 770768 h 619"/>
                <a:gd name="T30" fmla="*/ 671904 w 619"/>
                <a:gd name="T31" fmla="*/ 87257 h 619"/>
                <a:gd name="T32" fmla="*/ 1280749 w 619"/>
                <a:gd name="T33" fmla="*/ 770768 h 619"/>
                <a:gd name="T34" fmla="*/ 671904 w 619"/>
                <a:gd name="T35" fmla="*/ 1457187 h 6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9" h="619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18"/>
                    <a:pt x="0" y="265"/>
                  </a:cubicBezTo>
                  <a:cubicBezTo>
                    <a:pt x="0" y="354"/>
                    <a:pt x="44" y="427"/>
                    <a:pt x="118" y="486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65" y="545"/>
                    <a:pt x="294" y="545"/>
                    <a:pt x="309" y="545"/>
                  </a:cubicBezTo>
                  <a:cubicBezTo>
                    <a:pt x="486" y="545"/>
                    <a:pt x="618" y="427"/>
                    <a:pt x="618" y="265"/>
                  </a:cubicBezTo>
                  <a:cubicBezTo>
                    <a:pt x="618" y="118"/>
                    <a:pt x="486" y="0"/>
                    <a:pt x="309" y="0"/>
                  </a:cubicBezTo>
                  <a:close/>
                  <a:moveTo>
                    <a:pt x="309" y="501"/>
                  </a:moveTo>
                  <a:lnTo>
                    <a:pt x="309" y="501"/>
                  </a:lnTo>
                  <a:cubicBezTo>
                    <a:pt x="280" y="501"/>
                    <a:pt x="265" y="501"/>
                    <a:pt x="235" y="501"/>
                  </a:cubicBezTo>
                  <a:cubicBezTo>
                    <a:pt x="147" y="560"/>
                    <a:pt x="147" y="560"/>
                    <a:pt x="147" y="560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73" y="427"/>
                    <a:pt x="29" y="354"/>
                    <a:pt x="29" y="265"/>
                  </a:cubicBezTo>
                  <a:cubicBezTo>
                    <a:pt x="29" y="133"/>
                    <a:pt x="162" y="30"/>
                    <a:pt x="309" y="30"/>
                  </a:cubicBezTo>
                  <a:cubicBezTo>
                    <a:pt x="456" y="30"/>
                    <a:pt x="589" y="133"/>
                    <a:pt x="589" y="265"/>
                  </a:cubicBezTo>
                  <a:cubicBezTo>
                    <a:pt x="589" y="398"/>
                    <a:pt x="456" y="501"/>
                    <a:pt x="309" y="50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99886" y="4130940"/>
              <a:ext cx="707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工单字段</a:t>
              </a:r>
            </a:p>
          </p:txBody>
        </p:sp>
        <p:sp>
          <p:nvSpPr>
            <p:cNvPr id="43" name="KSO_Shape"/>
            <p:cNvSpPr>
              <a:spLocks/>
            </p:cNvSpPr>
            <p:nvPr/>
          </p:nvSpPr>
          <p:spPr bwMode="auto">
            <a:xfrm rot="16641747">
              <a:off x="230329" y="3889194"/>
              <a:ext cx="718039" cy="802349"/>
            </a:xfrm>
            <a:custGeom>
              <a:avLst/>
              <a:gdLst>
                <a:gd name="T0" fmla="*/ 671904 w 619"/>
                <a:gd name="T1" fmla="*/ 0 h 619"/>
                <a:gd name="T2" fmla="*/ 671904 w 619"/>
                <a:gd name="T3" fmla="*/ 0 h 619"/>
                <a:gd name="T4" fmla="*/ 0 w 619"/>
                <a:gd name="T5" fmla="*/ 770768 h 619"/>
                <a:gd name="T6" fmla="*/ 256585 w 619"/>
                <a:gd name="T7" fmla="*/ 1413559 h 619"/>
                <a:gd name="T8" fmla="*/ 256585 w 619"/>
                <a:gd name="T9" fmla="*/ 1797488 h 619"/>
                <a:gd name="T10" fmla="*/ 543611 w 619"/>
                <a:gd name="T11" fmla="*/ 1585164 h 619"/>
                <a:gd name="T12" fmla="*/ 671904 w 619"/>
                <a:gd name="T13" fmla="*/ 1585164 h 619"/>
                <a:gd name="T14" fmla="*/ 1343808 w 619"/>
                <a:gd name="T15" fmla="*/ 770768 h 619"/>
                <a:gd name="T16" fmla="*/ 671904 w 619"/>
                <a:gd name="T17" fmla="*/ 0 h 619"/>
                <a:gd name="T18" fmla="*/ 671904 w 619"/>
                <a:gd name="T19" fmla="*/ 1457187 h 619"/>
                <a:gd name="T20" fmla="*/ 671904 w 619"/>
                <a:gd name="T21" fmla="*/ 1457187 h 619"/>
                <a:gd name="T22" fmla="*/ 510995 w 619"/>
                <a:gd name="T23" fmla="*/ 1457187 h 619"/>
                <a:gd name="T24" fmla="*/ 319644 w 619"/>
                <a:gd name="T25" fmla="*/ 1628792 h 619"/>
                <a:gd name="T26" fmla="*/ 319644 w 619"/>
                <a:gd name="T27" fmla="*/ 1329211 h 619"/>
                <a:gd name="T28" fmla="*/ 63059 w 619"/>
                <a:gd name="T29" fmla="*/ 770768 h 619"/>
                <a:gd name="T30" fmla="*/ 671904 w 619"/>
                <a:gd name="T31" fmla="*/ 87257 h 619"/>
                <a:gd name="T32" fmla="*/ 1280749 w 619"/>
                <a:gd name="T33" fmla="*/ 770768 h 619"/>
                <a:gd name="T34" fmla="*/ 671904 w 619"/>
                <a:gd name="T35" fmla="*/ 1457187 h 6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9" h="619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18"/>
                    <a:pt x="0" y="265"/>
                  </a:cubicBezTo>
                  <a:cubicBezTo>
                    <a:pt x="0" y="354"/>
                    <a:pt x="44" y="427"/>
                    <a:pt x="118" y="486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65" y="545"/>
                    <a:pt x="294" y="545"/>
                    <a:pt x="309" y="545"/>
                  </a:cubicBezTo>
                  <a:cubicBezTo>
                    <a:pt x="486" y="545"/>
                    <a:pt x="618" y="427"/>
                    <a:pt x="618" y="265"/>
                  </a:cubicBezTo>
                  <a:cubicBezTo>
                    <a:pt x="618" y="118"/>
                    <a:pt x="486" y="0"/>
                    <a:pt x="309" y="0"/>
                  </a:cubicBezTo>
                  <a:close/>
                  <a:moveTo>
                    <a:pt x="309" y="501"/>
                  </a:moveTo>
                  <a:lnTo>
                    <a:pt x="309" y="501"/>
                  </a:lnTo>
                  <a:cubicBezTo>
                    <a:pt x="280" y="501"/>
                    <a:pt x="265" y="501"/>
                    <a:pt x="235" y="501"/>
                  </a:cubicBezTo>
                  <a:cubicBezTo>
                    <a:pt x="147" y="560"/>
                    <a:pt x="147" y="560"/>
                    <a:pt x="147" y="560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73" y="427"/>
                    <a:pt x="29" y="354"/>
                    <a:pt x="29" y="265"/>
                  </a:cubicBezTo>
                  <a:cubicBezTo>
                    <a:pt x="29" y="133"/>
                    <a:pt x="162" y="30"/>
                    <a:pt x="309" y="30"/>
                  </a:cubicBezTo>
                  <a:cubicBezTo>
                    <a:pt x="456" y="30"/>
                    <a:pt x="589" y="133"/>
                    <a:pt x="589" y="265"/>
                  </a:cubicBezTo>
                  <a:cubicBezTo>
                    <a:pt x="589" y="398"/>
                    <a:pt x="456" y="501"/>
                    <a:pt x="309" y="50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45457" y="885659"/>
              <a:ext cx="650869" cy="2154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工单主题</a:t>
              </a:r>
            </a:p>
          </p:txBody>
        </p:sp>
        <p:sp>
          <p:nvSpPr>
            <p:cNvPr id="45" name="KSO_Shape"/>
            <p:cNvSpPr/>
            <p:nvPr/>
          </p:nvSpPr>
          <p:spPr>
            <a:xfrm rot="15216961" flipV="1">
              <a:off x="3718176" y="1098770"/>
              <a:ext cx="448572" cy="494042"/>
            </a:xfrm>
            <a:custGeom>
              <a:avLst/>
              <a:gdLst>
                <a:gd name="connsiteX0" fmla="*/ 420196 w 500263"/>
                <a:gd name="connsiteY0" fmla="*/ 595 h 631502"/>
                <a:gd name="connsiteX1" fmla="*/ 420740 w 500263"/>
                <a:gd name="connsiteY1" fmla="*/ 855 h 631502"/>
                <a:gd name="connsiteX2" fmla="*/ 437145 w 500263"/>
                <a:gd name="connsiteY2" fmla="*/ 21858 h 631502"/>
                <a:gd name="connsiteX3" fmla="*/ 438555 w 500263"/>
                <a:gd name="connsiteY3" fmla="*/ 28022 h 631502"/>
                <a:gd name="connsiteX4" fmla="*/ 500263 w 500263"/>
                <a:gd name="connsiteY4" fmla="*/ 335109 h 631502"/>
                <a:gd name="connsiteX5" fmla="*/ 492446 w 500263"/>
                <a:gd name="connsiteY5" fmla="*/ 347315 h 631502"/>
                <a:gd name="connsiteX6" fmla="*/ 492020 w 500263"/>
                <a:gd name="connsiteY6" fmla="*/ 347619 h 631502"/>
                <a:gd name="connsiteX7" fmla="*/ 463755 w 500263"/>
                <a:gd name="connsiteY7" fmla="*/ 340185 h 631502"/>
                <a:gd name="connsiteX8" fmla="*/ 389399 w 500263"/>
                <a:gd name="connsiteY8" fmla="*/ 291978 h 631502"/>
                <a:gd name="connsiteX9" fmla="*/ 377853 w 500263"/>
                <a:gd name="connsiteY9" fmla="*/ 321358 h 631502"/>
                <a:gd name="connsiteX10" fmla="*/ 0 w 500263"/>
                <a:gd name="connsiteY10" fmla="*/ 627175 h 631502"/>
                <a:gd name="connsiteX11" fmla="*/ 287805 w 500263"/>
                <a:gd name="connsiteY11" fmla="*/ 278686 h 631502"/>
                <a:gd name="connsiteX12" fmla="*/ 291366 w 500263"/>
                <a:gd name="connsiteY12" fmla="*/ 266897 h 631502"/>
                <a:gd name="connsiteX13" fmla="*/ 209868 w 500263"/>
                <a:gd name="connsiteY13" fmla="*/ 269541 h 631502"/>
                <a:gd name="connsiteX14" fmla="*/ 181826 w 500263"/>
                <a:gd name="connsiteY14" fmla="*/ 261307 h 631502"/>
                <a:gd name="connsiteX15" fmla="*/ 181618 w 500263"/>
                <a:gd name="connsiteY15" fmla="*/ 260827 h 631502"/>
                <a:gd name="connsiteX16" fmla="*/ 186838 w 500263"/>
                <a:gd name="connsiteY16" fmla="*/ 238182 h 631502"/>
                <a:gd name="connsiteX17" fmla="*/ 255214 w 500263"/>
                <a:gd name="connsiteY17" fmla="*/ 163535 h 631502"/>
                <a:gd name="connsiteX18" fmla="*/ 254622 w 500263"/>
                <a:gd name="connsiteY18" fmla="*/ 163683 h 631502"/>
                <a:gd name="connsiteX19" fmla="*/ 378050 w 500263"/>
                <a:gd name="connsiteY19" fmla="*/ 28798 h 631502"/>
                <a:gd name="connsiteX20" fmla="*/ 395843 w 500263"/>
                <a:gd name="connsiteY20" fmla="*/ 10366 h 631502"/>
                <a:gd name="connsiteX21" fmla="*/ 420196 w 500263"/>
                <a:gd name="connsiteY21" fmla="*/ 595 h 63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0263" h="631502">
                  <a:moveTo>
                    <a:pt x="420196" y="595"/>
                  </a:moveTo>
                  <a:cubicBezTo>
                    <a:pt x="420387" y="648"/>
                    <a:pt x="420577" y="705"/>
                    <a:pt x="420740" y="855"/>
                  </a:cubicBezTo>
                  <a:cubicBezTo>
                    <a:pt x="428297" y="2563"/>
                    <a:pt x="434378" y="9767"/>
                    <a:pt x="437145" y="21858"/>
                  </a:cubicBezTo>
                  <a:lnTo>
                    <a:pt x="438555" y="28022"/>
                  </a:lnTo>
                  <a:lnTo>
                    <a:pt x="500263" y="335109"/>
                  </a:lnTo>
                  <a:cubicBezTo>
                    <a:pt x="499947" y="341547"/>
                    <a:pt x="497109" y="345691"/>
                    <a:pt x="492446" y="347315"/>
                  </a:cubicBezTo>
                  <a:cubicBezTo>
                    <a:pt x="492350" y="347477"/>
                    <a:pt x="492186" y="347550"/>
                    <a:pt x="492020" y="347619"/>
                  </a:cubicBezTo>
                  <a:cubicBezTo>
                    <a:pt x="485700" y="350251"/>
                    <a:pt x="475779" y="347981"/>
                    <a:pt x="463755" y="340185"/>
                  </a:cubicBezTo>
                  <a:lnTo>
                    <a:pt x="389399" y="291978"/>
                  </a:lnTo>
                  <a:lnTo>
                    <a:pt x="377853" y="321358"/>
                  </a:lnTo>
                  <a:cubicBezTo>
                    <a:pt x="243355" y="645078"/>
                    <a:pt x="24140" y="640072"/>
                    <a:pt x="0" y="627175"/>
                  </a:cubicBezTo>
                  <a:cubicBezTo>
                    <a:pt x="121266" y="636126"/>
                    <a:pt x="236083" y="437869"/>
                    <a:pt x="287805" y="278686"/>
                  </a:cubicBezTo>
                  <a:lnTo>
                    <a:pt x="291366" y="266897"/>
                  </a:lnTo>
                  <a:lnTo>
                    <a:pt x="209868" y="269541"/>
                  </a:lnTo>
                  <a:cubicBezTo>
                    <a:pt x="195546" y="270006"/>
                    <a:pt x="185878" y="266825"/>
                    <a:pt x="181826" y="261307"/>
                  </a:cubicBezTo>
                  <a:cubicBezTo>
                    <a:pt x="181720" y="261163"/>
                    <a:pt x="181617" y="261016"/>
                    <a:pt x="181618" y="260827"/>
                  </a:cubicBezTo>
                  <a:cubicBezTo>
                    <a:pt x="177059" y="255333"/>
                    <a:pt x="178485" y="247300"/>
                    <a:pt x="186838" y="238182"/>
                  </a:cubicBezTo>
                  <a:lnTo>
                    <a:pt x="255214" y="163535"/>
                  </a:lnTo>
                  <a:lnTo>
                    <a:pt x="254622" y="163683"/>
                  </a:lnTo>
                  <a:lnTo>
                    <a:pt x="378050" y="28798"/>
                  </a:lnTo>
                  <a:lnTo>
                    <a:pt x="395843" y="10366"/>
                  </a:lnTo>
                  <a:cubicBezTo>
                    <a:pt x="404237" y="1670"/>
                    <a:pt x="412929" y="-1427"/>
                    <a:pt x="420196" y="595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029" y="885659"/>
              <a:ext cx="650869" cy="2154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工单来源</a:t>
              </a:r>
            </a:p>
          </p:txBody>
        </p:sp>
        <p:sp>
          <p:nvSpPr>
            <p:cNvPr id="47" name="KSO_Shape"/>
            <p:cNvSpPr/>
            <p:nvPr/>
          </p:nvSpPr>
          <p:spPr>
            <a:xfrm rot="15216961" flipV="1">
              <a:off x="6463250" y="1069176"/>
              <a:ext cx="487109" cy="647833"/>
            </a:xfrm>
            <a:custGeom>
              <a:avLst/>
              <a:gdLst>
                <a:gd name="connsiteX0" fmla="*/ 420196 w 500263"/>
                <a:gd name="connsiteY0" fmla="*/ 595 h 631502"/>
                <a:gd name="connsiteX1" fmla="*/ 420740 w 500263"/>
                <a:gd name="connsiteY1" fmla="*/ 855 h 631502"/>
                <a:gd name="connsiteX2" fmla="*/ 437145 w 500263"/>
                <a:gd name="connsiteY2" fmla="*/ 21858 h 631502"/>
                <a:gd name="connsiteX3" fmla="*/ 438555 w 500263"/>
                <a:gd name="connsiteY3" fmla="*/ 28022 h 631502"/>
                <a:gd name="connsiteX4" fmla="*/ 500263 w 500263"/>
                <a:gd name="connsiteY4" fmla="*/ 335109 h 631502"/>
                <a:gd name="connsiteX5" fmla="*/ 492446 w 500263"/>
                <a:gd name="connsiteY5" fmla="*/ 347315 h 631502"/>
                <a:gd name="connsiteX6" fmla="*/ 492020 w 500263"/>
                <a:gd name="connsiteY6" fmla="*/ 347619 h 631502"/>
                <a:gd name="connsiteX7" fmla="*/ 463755 w 500263"/>
                <a:gd name="connsiteY7" fmla="*/ 340185 h 631502"/>
                <a:gd name="connsiteX8" fmla="*/ 389399 w 500263"/>
                <a:gd name="connsiteY8" fmla="*/ 291978 h 631502"/>
                <a:gd name="connsiteX9" fmla="*/ 377853 w 500263"/>
                <a:gd name="connsiteY9" fmla="*/ 321358 h 631502"/>
                <a:gd name="connsiteX10" fmla="*/ 0 w 500263"/>
                <a:gd name="connsiteY10" fmla="*/ 627175 h 631502"/>
                <a:gd name="connsiteX11" fmla="*/ 287805 w 500263"/>
                <a:gd name="connsiteY11" fmla="*/ 278686 h 631502"/>
                <a:gd name="connsiteX12" fmla="*/ 291366 w 500263"/>
                <a:gd name="connsiteY12" fmla="*/ 266897 h 631502"/>
                <a:gd name="connsiteX13" fmla="*/ 209868 w 500263"/>
                <a:gd name="connsiteY13" fmla="*/ 269541 h 631502"/>
                <a:gd name="connsiteX14" fmla="*/ 181826 w 500263"/>
                <a:gd name="connsiteY14" fmla="*/ 261307 h 631502"/>
                <a:gd name="connsiteX15" fmla="*/ 181618 w 500263"/>
                <a:gd name="connsiteY15" fmla="*/ 260827 h 631502"/>
                <a:gd name="connsiteX16" fmla="*/ 186838 w 500263"/>
                <a:gd name="connsiteY16" fmla="*/ 238182 h 631502"/>
                <a:gd name="connsiteX17" fmla="*/ 255214 w 500263"/>
                <a:gd name="connsiteY17" fmla="*/ 163535 h 631502"/>
                <a:gd name="connsiteX18" fmla="*/ 254622 w 500263"/>
                <a:gd name="connsiteY18" fmla="*/ 163683 h 631502"/>
                <a:gd name="connsiteX19" fmla="*/ 378050 w 500263"/>
                <a:gd name="connsiteY19" fmla="*/ 28798 h 631502"/>
                <a:gd name="connsiteX20" fmla="*/ 395843 w 500263"/>
                <a:gd name="connsiteY20" fmla="*/ 10366 h 631502"/>
                <a:gd name="connsiteX21" fmla="*/ 420196 w 500263"/>
                <a:gd name="connsiteY21" fmla="*/ 595 h 63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0263" h="631502">
                  <a:moveTo>
                    <a:pt x="420196" y="595"/>
                  </a:moveTo>
                  <a:cubicBezTo>
                    <a:pt x="420387" y="648"/>
                    <a:pt x="420577" y="705"/>
                    <a:pt x="420740" y="855"/>
                  </a:cubicBezTo>
                  <a:cubicBezTo>
                    <a:pt x="428297" y="2563"/>
                    <a:pt x="434378" y="9767"/>
                    <a:pt x="437145" y="21858"/>
                  </a:cubicBezTo>
                  <a:lnTo>
                    <a:pt x="438555" y="28022"/>
                  </a:lnTo>
                  <a:lnTo>
                    <a:pt x="500263" y="335109"/>
                  </a:lnTo>
                  <a:cubicBezTo>
                    <a:pt x="499947" y="341547"/>
                    <a:pt x="497109" y="345691"/>
                    <a:pt x="492446" y="347315"/>
                  </a:cubicBezTo>
                  <a:cubicBezTo>
                    <a:pt x="492350" y="347477"/>
                    <a:pt x="492186" y="347550"/>
                    <a:pt x="492020" y="347619"/>
                  </a:cubicBezTo>
                  <a:cubicBezTo>
                    <a:pt x="485700" y="350251"/>
                    <a:pt x="475779" y="347981"/>
                    <a:pt x="463755" y="340185"/>
                  </a:cubicBezTo>
                  <a:lnTo>
                    <a:pt x="389399" y="291978"/>
                  </a:lnTo>
                  <a:lnTo>
                    <a:pt x="377853" y="321358"/>
                  </a:lnTo>
                  <a:cubicBezTo>
                    <a:pt x="243355" y="645078"/>
                    <a:pt x="24140" y="640072"/>
                    <a:pt x="0" y="627175"/>
                  </a:cubicBezTo>
                  <a:cubicBezTo>
                    <a:pt x="121266" y="636126"/>
                    <a:pt x="236083" y="437869"/>
                    <a:pt x="287805" y="278686"/>
                  </a:cubicBezTo>
                  <a:lnTo>
                    <a:pt x="291366" y="266897"/>
                  </a:lnTo>
                  <a:lnTo>
                    <a:pt x="209868" y="269541"/>
                  </a:lnTo>
                  <a:cubicBezTo>
                    <a:pt x="195546" y="270006"/>
                    <a:pt x="185878" y="266825"/>
                    <a:pt x="181826" y="261307"/>
                  </a:cubicBezTo>
                  <a:cubicBezTo>
                    <a:pt x="181720" y="261163"/>
                    <a:pt x="181617" y="261016"/>
                    <a:pt x="181618" y="260827"/>
                  </a:cubicBezTo>
                  <a:cubicBezTo>
                    <a:pt x="177059" y="255333"/>
                    <a:pt x="178485" y="247300"/>
                    <a:pt x="186838" y="238182"/>
                  </a:cubicBezTo>
                  <a:lnTo>
                    <a:pt x="255214" y="163535"/>
                  </a:lnTo>
                  <a:lnTo>
                    <a:pt x="254622" y="163683"/>
                  </a:lnTo>
                  <a:lnTo>
                    <a:pt x="378050" y="28798"/>
                  </a:lnTo>
                  <a:lnTo>
                    <a:pt x="395843" y="10366"/>
                  </a:lnTo>
                  <a:cubicBezTo>
                    <a:pt x="404237" y="1670"/>
                    <a:pt x="412929" y="-1427"/>
                    <a:pt x="420196" y="595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 rot="21589153">
              <a:off x="7979191" y="893323"/>
              <a:ext cx="8040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扩展应用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KSO_Shape"/>
            <p:cNvSpPr>
              <a:spLocks/>
            </p:cNvSpPr>
            <p:nvPr/>
          </p:nvSpPr>
          <p:spPr bwMode="auto">
            <a:xfrm rot="21342875">
              <a:off x="8011690" y="772576"/>
              <a:ext cx="739046" cy="499403"/>
            </a:xfrm>
            <a:custGeom>
              <a:avLst/>
              <a:gdLst>
                <a:gd name="T0" fmla="*/ 671904 w 619"/>
                <a:gd name="T1" fmla="*/ 0 h 619"/>
                <a:gd name="T2" fmla="*/ 671904 w 619"/>
                <a:gd name="T3" fmla="*/ 0 h 619"/>
                <a:gd name="T4" fmla="*/ 0 w 619"/>
                <a:gd name="T5" fmla="*/ 770768 h 619"/>
                <a:gd name="T6" fmla="*/ 256585 w 619"/>
                <a:gd name="T7" fmla="*/ 1413559 h 619"/>
                <a:gd name="T8" fmla="*/ 256585 w 619"/>
                <a:gd name="T9" fmla="*/ 1797488 h 619"/>
                <a:gd name="T10" fmla="*/ 543611 w 619"/>
                <a:gd name="T11" fmla="*/ 1585164 h 619"/>
                <a:gd name="T12" fmla="*/ 671904 w 619"/>
                <a:gd name="T13" fmla="*/ 1585164 h 619"/>
                <a:gd name="T14" fmla="*/ 1343808 w 619"/>
                <a:gd name="T15" fmla="*/ 770768 h 619"/>
                <a:gd name="T16" fmla="*/ 671904 w 619"/>
                <a:gd name="T17" fmla="*/ 0 h 619"/>
                <a:gd name="T18" fmla="*/ 671904 w 619"/>
                <a:gd name="T19" fmla="*/ 1457187 h 619"/>
                <a:gd name="T20" fmla="*/ 671904 w 619"/>
                <a:gd name="T21" fmla="*/ 1457187 h 619"/>
                <a:gd name="T22" fmla="*/ 510995 w 619"/>
                <a:gd name="T23" fmla="*/ 1457187 h 619"/>
                <a:gd name="T24" fmla="*/ 319644 w 619"/>
                <a:gd name="T25" fmla="*/ 1628792 h 619"/>
                <a:gd name="T26" fmla="*/ 319644 w 619"/>
                <a:gd name="T27" fmla="*/ 1329211 h 619"/>
                <a:gd name="T28" fmla="*/ 63059 w 619"/>
                <a:gd name="T29" fmla="*/ 770768 h 619"/>
                <a:gd name="T30" fmla="*/ 671904 w 619"/>
                <a:gd name="T31" fmla="*/ 87257 h 619"/>
                <a:gd name="T32" fmla="*/ 1280749 w 619"/>
                <a:gd name="T33" fmla="*/ 770768 h 619"/>
                <a:gd name="T34" fmla="*/ 671904 w 619"/>
                <a:gd name="T35" fmla="*/ 1457187 h 6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9" h="619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18"/>
                    <a:pt x="0" y="265"/>
                  </a:cubicBezTo>
                  <a:cubicBezTo>
                    <a:pt x="0" y="354"/>
                    <a:pt x="44" y="427"/>
                    <a:pt x="118" y="486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65" y="545"/>
                    <a:pt x="294" y="545"/>
                    <a:pt x="309" y="545"/>
                  </a:cubicBezTo>
                  <a:cubicBezTo>
                    <a:pt x="486" y="545"/>
                    <a:pt x="618" y="427"/>
                    <a:pt x="618" y="265"/>
                  </a:cubicBezTo>
                  <a:cubicBezTo>
                    <a:pt x="618" y="118"/>
                    <a:pt x="486" y="0"/>
                    <a:pt x="309" y="0"/>
                  </a:cubicBezTo>
                  <a:close/>
                  <a:moveTo>
                    <a:pt x="309" y="501"/>
                  </a:moveTo>
                  <a:lnTo>
                    <a:pt x="309" y="501"/>
                  </a:lnTo>
                  <a:cubicBezTo>
                    <a:pt x="280" y="501"/>
                    <a:pt x="265" y="501"/>
                    <a:pt x="235" y="501"/>
                  </a:cubicBezTo>
                  <a:cubicBezTo>
                    <a:pt x="147" y="560"/>
                    <a:pt x="147" y="560"/>
                    <a:pt x="147" y="560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73" y="427"/>
                    <a:pt x="29" y="354"/>
                    <a:pt x="29" y="265"/>
                  </a:cubicBezTo>
                  <a:cubicBezTo>
                    <a:pt x="29" y="133"/>
                    <a:pt x="162" y="30"/>
                    <a:pt x="309" y="30"/>
                  </a:cubicBezTo>
                  <a:cubicBezTo>
                    <a:pt x="456" y="30"/>
                    <a:pt x="589" y="133"/>
                    <a:pt x="589" y="265"/>
                  </a:cubicBezTo>
                  <a:cubicBezTo>
                    <a:pt x="589" y="398"/>
                    <a:pt x="456" y="501"/>
                    <a:pt x="309" y="501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069559" y="1963619"/>
              <a:ext cx="1" cy="167188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371105" y="1959453"/>
              <a:ext cx="1" cy="167188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371105" y="2126641"/>
              <a:ext cx="16984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371104" y="1959453"/>
              <a:ext cx="16984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994030" y="1750096"/>
              <a:ext cx="33578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4994030" y="1750096"/>
              <a:ext cx="0" cy="2093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5329815" y="1750096"/>
              <a:ext cx="0" cy="2093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5496647" y="885659"/>
              <a:ext cx="753592" cy="2154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生成力工具</a:t>
              </a:r>
            </a:p>
          </p:txBody>
        </p:sp>
        <p:sp>
          <p:nvSpPr>
            <p:cNvPr id="74" name="KSO_Shape"/>
            <p:cNvSpPr/>
            <p:nvPr/>
          </p:nvSpPr>
          <p:spPr>
            <a:xfrm rot="15216961" flipV="1">
              <a:off x="5083667" y="1134625"/>
              <a:ext cx="448572" cy="494042"/>
            </a:xfrm>
            <a:custGeom>
              <a:avLst/>
              <a:gdLst>
                <a:gd name="connsiteX0" fmla="*/ 420196 w 500263"/>
                <a:gd name="connsiteY0" fmla="*/ 595 h 631502"/>
                <a:gd name="connsiteX1" fmla="*/ 420740 w 500263"/>
                <a:gd name="connsiteY1" fmla="*/ 855 h 631502"/>
                <a:gd name="connsiteX2" fmla="*/ 437145 w 500263"/>
                <a:gd name="connsiteY2" fmla="*/ 21858 h 631502"/>
                <a:gd name="connsiteX3" fmla="*/ 438555 w 500263"/>
                <a:gd name="connsiteY3" fmla="*/ 28022 h 631502"/>
                <a:gd name="connsiteX4" fmla="*/ 500263 w 500263"/>
                <a:gd name="connsiteY4" fmla="*/ 335109 h 631502"/>
                <a:gd name="connsiteX5" fmla="*/ 492446 w 500263"/>
                <a:gd name="connsiteY5" fmla="*/ 347315 h 631502"/>
                <a:gd name="connsiteX6" fmla="*/ 492020 w 500263"/>
                <a:gd name="connsiteY6" fmla="*/ 347619 h 631502"/>
                <a:gd name="connsiteX7" fmla="*/ 463755 w 500263"/>
                <a:gd name="connsiteY7" fmla="*/ 340185 h 631502"/>
                <a:gd name="connsiteX8" fmla="*/ 389399 w 500263"/>
                <a:gd name="connsiteY8" fmla="*/ 291978 h 631502"/>
                <a:gd name="connsiteX9" fmla="*/ 377853 w 500263"/>
                <a:gd name="connsiteY9" fmla="*/ 321358 h 631502"/>
                <a:gd name="connsiteX10" fmla="*/ 0 w 500263"/>
                <a:gd name="connsiteY10" fmla="*/ 627175 h 631502"/>
                <a:gd name="connsiteX11" fmla="*/ 287805 w 500263"/>
                <a:gd name="connsiteY11" fmla="*/ 278686 h 631502"/>
                <a:gd name="connsiteX12" fmla="*/ 291366 w 500263"/>
                <a:gd name="connsiteY12" fmla="*/ 266897 h 631502"/>
                <a:gd name="connsiteX13" fmla="*/ 209868 w 500263"/>
                <a:gd name="connsiteY13" fmla="*/ 269541 h 631502"/>
                <a:gd name="connsiteX14" fmla="*/ 181826 w 500263"/>
                <a:gd name="connsiteY14" fmla="*/ 261307 h 631502"/>
                <a:gd name="connsiteX15" fmla="*/ 181618 w 500263"/>
                <a:gd name="connsiteY15" fmla="*/ 260827 h 631502"/>
                <a:gd name="connsiteX16" fmla="*/ 186838 w 500263"/>
                <a:gd name="connsiteY16" fmla="*/ 238182 h 631502"/>
                <a:gd name="connsiteX17" fmla="*/ 255214 w 500263"/>
                <a:gd name="connsiteY17" fmla="*/ 163535 h 631502"/>
                <a:gd name="connsiteX18" fmla="*/ 254622 w 500263"/>
                <a:gd name="connsiteY18" fmla="*/ 163683 h 631502"/>
                <a:gd name="connsiteX19" fmla="*/ 378050 w 500263"/>
                <a:gd name="connsiteY19" fmla="*/ 28798 h 631502"/>
                <a:gd name="connsiteX20" fmla="*/ 395843 w 500263"/>
                <a:gd name="connsiteY20" fmla="*/ 10366 h 631502"/>
                <a:gd name="connsiteX21" fmla="*/ 420196 w 500263"/>
                <a:gd name="connsiteY21" fmla="*/ 595 h 63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0263" h="631502">
                  <a:moveTo>
                    <a:pt x="420196" y="595"/>
                  </a:moveTo>
                  <a:cubicBezTo>
                    <a:pt x="420387" y="648"/>
                    <a:pt x="420577" y="705"/>
                    <a:pt x="420740" y="855"/>
                  </a:cubicBezTo>
                  <a:cubicBezTo>
                    <a:pt x="428297" y="2563"/>
                    <a:pt x="434378" y="9767"/>
                    <a:pt x="437145" y="21858"/>
                  </a:cubicBezTo>
                  <a:lnTo>
                    <a:pt x="438555" y="28022"/>
                  </a:lnTo>
                  <a:lnTo>
                    <a:pt x="500263" y="335109"/>
                  </a:lnTo>
                  <a:cubicBezTo>
                    <a:pt x="499947" y="341547"/>
                    <a:pt x="497109" y="345691"/>
                    <a:pt x="492446" y="347315"/>
                  </a:cubicBezTo>
                  <a:cubicBezTo>
                    <a:pt x="492350" y="347477"/>
                    <a:pt x="492186" y="347550"/>
                    <a:pt x="492020" y="347619"/>
                  </a:cubicBezTo>
                  <a:cubicBezTo>
                    <a:pt x="485700" y="350251"/>
                    <a:pt x="475779" y="347981"/>
                    <a:pt x="463755" y="340185"/>
                  </a:cubicBezTo>
                  <a:lnTo>
                    <a:pt x="389399" y="291978"/>
                  </a:lnTo>
                  <a:lnTo>
                    <a:pt x="377853" y="321358"/>
                  </a:lnTo>
                  <a:cubicBezTo>
                    <a:pt x="243355" y="645078"/>
                    <a:pt x="24140" y="640072"/>
                    <a:pt x="0" y="627175"/>
                  </a:cubicBezTo>
                  <a:cubicBezTo>
                    <a:pt x="121266" y="636126"/>
                    <a:pt x="236083" y="437869"/>
                    <a:pt x="287805" y="278686"/>
                  </a:cubicBezTo>
                  <a:lnTo>
                    <a:pt x="291366" y="266897"/>
                  </a:lnTo>
                  <a:lnTo>
                    <a:pt x="209868" y="269541"/>
                  </a:lnTo>
                  <a:cubicBezTo>
                    <a:pt x="195546" y="270006"/>
                    <a:pt x="185878" y="266825"/>
                    <a:pt x="181826" y="261307"/>
                  </a:cubicBezTo>
                  <a:cubicBezTo>
                    <a:pt x="181720" y="261163"/>
                    <a:pt x="181617" y="261016"/>
                    <a:pt x="181618" y="260827"/>
                  </a:cubicBezTo>
                  <a:cubicBezTo>
                    <a:pt x="177059" y="255333"/>
                    <a:pt x="178485" y="247300"/>
                    <a:pt x="186838" y="238182"/>
                  </a:cubicBezTo>
                  <a:lnTo>
                    <a:pt x="255214" y="163535"/>
                  </a:lnTo>
                  <a:lnTo>
                    <a:pt x="254622" y="163683"/>
                  </a:lnTo>
                  <a:lnTo>
                    <a:pt x="378050" y="28798"/>
                  </a:lnTo>
                  <a:lnTo>
                    <a:pt x="395843" y="10366"/>
                  </a:lnTo>
                  <a:cubicBezTo>
                    <a:pt x="404237" y="1670"/>
                    <a:pt x="412929" y="-1427"/>
                    <a:pt x="420196" y="595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887978" y="1241981"/>
              <a:ext cx="1810814" cy="4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698792" y="1240030"/>
              <a:ext cx="0" cy="2562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887978" y="1498415"/>
              <a:ext cx="1810814" cy="4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881584" y="1246710"/>
              <a:ext cx="0" cy="2562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 flipH="1">
              <a:off x="4172022" y="3373820"/>
              <a:ext cx="567559" cy="0"/>
            </a:xfrm>
            <a:prstGeom prst="straightConnector1">
              <a:avLst/>
            </a:prstGeom>
            <a:ln w="95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4739581" y="3264815"/>
              <a:ext cx="19287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客服人员之间的私密回复，客户不可见</a:t>
              </a:r>
            </a:p>
          </p:txBody>
        </p:sp>
        <p:cxnSp>
          <p:nvCxnSpPr>
            <p:cNvPr id="94" name="直接箭头连接符 93"/>
            <p:cNvCxnSpPr/>
            <p:nvPr/>
          </p:nvCxnSpPr>
          <p:spPr>
            <a:xfrm flipH="1">
              <a:off x="4173070" y="3835223"/>
              <a:ext cx="567559" cy="0"/>
            </a:xfrm>
            <a:prstGeom prst="straightConnector1">
              <a:avLst/>
            </a:prstGeom>
            <a:ln w="95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4740629" y="3726218"/>
              <a:ext cx="6976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客服的回复</a:t>
              </a:r>
            </a:p>
          </p:txBody>
        </p:sp>
        <p:cxnSp>
          <p:nvCxnSpPr>
            <p:cNvPr id="96" name="直接箭头连接符 95"/>
            <p:cNvCxnSpPr/>
            <p:nvPr/>
          </p:nvCxnSpPr>
          <p:spPr>
            <a:xfrm flipH="1">
              <a:off x="4180429" y="4296629"/>
              <a:ext cx="567559" cy="0"/>
            </a:xfrm>
            <a:prstGeom prst="straightConnector1">
              <a:avLst/>
            </a:prstGeom>
            <a:ln w="95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4741682" y="4187624"/>
              <a:ext cx="6976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客户的回复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26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258202"/>
            <a:ext cx="307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服务目录</a:t>
            </a:r>
          </a:p>
        </p:txBody>
      </p:sp>
      <p:sp>
        <p:nvSpPr>
          <p:cNvPr id="3" name="矩形 2"/>
          <p:cNvSpPr/>
          <p:nvPr/>
        </p:nvSpPr>
        <p:spPr>
          <a:xfrm>
            <a:off x="348905" y="607864"/>
            <a:ext cx="624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服务目录是对所有服务事项的分类归集，可按照任意维度梳理事务，自定义服务目录。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" y="1635646"/>
            <a:ext cx="8164216" cy="26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1691680" y="379588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3"/>
          <p:cNvSpPr txBox="1"/>
          <p:nvPr/>
        </p:nvSpPr>
        <p:spPr>
          <a:xfrm>
            <a:off x="2662721" y="3672775"/>
            <a:ext cx="1333215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可展开多达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738448" y="2499742"/>
            <a:ext cx="953232" cy="158417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70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53" y="3376817"/>
            <a:ext cx="280785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rPr>
              <a:t>Part</a:t>
            </a:r>
            <a:r>
              <a:rPr lang="en-US" altLang="zh-CN" sz="11250" b="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rPr>
              <a:t>8</a:t>
            </a:r>
            <a:endParaRPr lang="zh-CN" altLang="en-US" sz="11250" b="1" dirty="0">
              <a:solidFill>
                <a:schemeClr val="accent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3531476" y="1776365"/>
            <a:ext cx="48545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4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运维管理</a:t>
            </a:r>
          </a:p>
        </p:txBody>
      </p:sp>
      <p:sp>
        <p:nvSpPr>
          <p:cNvPr id="4" name="等腰三角形 3"/>
          <p:cNvSpPr/>
          <p:nvPr/>
        </p:nvSpPr>
        <p:spPr>
          <a:xfrm rot="5400000">
            <a:off x="8386447" y="2075596"/>
            <a:ext cx="459192" cy="1632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TextBox 89"/>
          <p:cNvSpPr txBox="1"/>
          <p:nvPr/>
        </p:nvSpPr>
        <p:spPr>
          <a:xfrm>
            <a:off x="5437309" y="2578315"/>
            <a:ext cx="1853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问题与挑战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ITSM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蓝图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无服务台，不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ITSM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服务台功能逻辑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帮助中心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全渠道接入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服务请求管理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89"/>
          <p:cNvSpPr txBox="1"/>
          <p:nvPr/>
        </p:nvSpPr>
        <p:spPr>
          <a:xfrm>
            <a:off x="7204843" y="2601420"/>
            <a:ext cx="1939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在线客服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远程协助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工单管理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服务目录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&amp;SLA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问题管理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统计报表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资产管理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主动维护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开放平台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02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258202"/>
            <a:ext cx="307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服务目录（示例）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997490" y="1152496"/>
            <a:ext cx="2854430" cy="3630597"/>
            <a:chOff x="997490" y="987574"/>
            <a:chExt cx="2854430" cy="3630597"/>
          </a:xfrm>
        </p:grpSpPr>
        <p:grpSp>
          <p:nvGrpSpPr>
            <p:cNvPr id="78" name="组合 77"/>
            <p:cNvGrpSpPr/>
            <p:nvPr/>
          </p:nvGrpSpPr>
          <p:grpSpPr>
            <a:xfrm>
              <a:off x="1043608" y="987574"/>
              <a:ext cx="2808312" cy="3240360"/>
              <a:chOff x="827584" y="1203598"/>
              <a:chExt cx="2808312" cy="324036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27584" y="1203598"/>
                <a:ext cx="720080" cy="2160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27584" y="1419622"/>
                <a:ext cx="720080" cy="2160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终端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27584" y="1635646"/>
                <a:ext cx="720080" cy="2160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云端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27584" y="1851670"/>
                <a:ext cx="720080" cy="2160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资产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835696" y="1851670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日常问题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835696" y="2067694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桌面处置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835696" y="2283718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网络问题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35696" y="2499742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外设问题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915816" y="2283718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账户密码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915816" y="2499742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邮件备份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915816" y="2715766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文件共享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15816" y="2931790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证书</a:t>
                </a:r>
                <a:r>
                  <a:rPr lang="en-US" altLang="zh-CN" sz="8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</a:t>
                </a:r>
                <a:r>
                  <a:rPr lang="zh-CN" altLang="en-US" sz="8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盾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915816" y="3147814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Office</a:t>
                </a:r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套件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915816" y="3363838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安全杀毒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915816" y="3579862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输入法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15816" y="3795886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浏览器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835696" y="2715766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移动端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835696" y="2931790"/>
                <a:ext cx="720080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巡检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915816" y="4011910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软件安装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915816" y="4227934"/>
                <a:ext cx="720080" cy="2160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其他</a:t>
                </a:r>
              </a:p>
            </p:txBody>
          </p:sp>
          <p:cxnSp>
            <p:nvCxnSpPr>
              <p:cNvPr id="7" name="连接符: 肘形 6"/>
              <p:cNvCxnSpPr>
                <a:stCxn id="15" idx="3"/>
                <a:endCxn id="18" idx="0"/>
              </p:cNvCxnSpPr>
              <p:nvPr/>
            </p:nvCxnSpPr>
            <p:spPr>
              <a:xfrm>
                <a:off x="1547664" y="1527634"/>
                <a:ext cx="648072" cy="32403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连接符: 肘形 9"/>
              <p:cNvCxnSpPr>
                <a:stCxn id="18" idx="3"/>
                <a:endCxn id="22" idx="0"/>
              </p:cNvCxnSpPr>
              <p:nvPr/>
            </p:nvCxnSpPr>
            <p:spPr>
              <a:xfrm>
                <a:off x="2555776" y="1959682"/>
                <a:ext cx="720080" cy="32403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矩形 83"/>
            <p:cNvSpPr/>
            <p:nvPr/>
          </p:nvSpPr>
          <p:spPr>
            <a:xfrm>
              <a:off x="997490" y="2037497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051720" y="3070502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二级目录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105430" y="4371950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三级目录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860032" y="1152496"/>
            <a:ext cx="2808312" cy="3795518"/>
            <a:chOff x="4860032" y="987574"/>
            <a:chExt cx="2808312" cy="3795518"/>
          </a:xfrm>
        </p:grpSpPr>
        <p:sp>
          <p:nvSpPr>
            <p:cNvPr id="34" name="矩形 33"/>
            <p:cNvSpPr/>
            <p:nvPr/>
          </p:nvSpPr>
          <p:spPr>
            <a:xfrm>
              <a:off x="4860032" y="987574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商品咨询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860032" y="1203598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订单问题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860032" y="1419622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支付问题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860032" y="1635646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物流配送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868144" y="2067694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催单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868144" y="2283718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破损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868144" y="2499742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错漏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868144" y="2715766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投诉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948264" y="2499742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圆通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948264" y="2715766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中通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948264" y="2931790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申通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948264" y="3147814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韵达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948264" y="3363838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顺丰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948264" y="3579862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EMS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948264" y="3795886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宅急送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948264" y="4011910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汇通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5868144" y="2931790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自取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868144" y="3147814"/>
              <a:ext cx="72008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948264" y="4227934"/>
              <a:ext cx="7200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</a:p>
          </p:txBody>
        </p:sp>
        <p:cxnSp>
          <p:nvCxnSpPr>
            <p:cNvPr id="54" name="连接符: 肘形 53"/>
            <p:cNvCxnSpPr>
              <a:endCxn id="38" idx="0"/>
            </p:cNvCxnSpPr>
            <p:nvPr/>
          </p:nvCxnSpPr>
          <p:spPr>
            <a:xfrm>
              <a:off x="5580112" y="1743658"/>
              <a:ext cx="648072" cy="32403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连接符: 肘形 54"/>
            <p:cNvCxnSpPr>
              <a:stCxn id="38" idx="3"/>
              <a:endCxn id="42" idx="0"/>
            </p:cNvCxnSpPr>
            <p:nvPr/>
          </p:nvCxnSpPr>
          <p:spPr>
            <a:xfrm>
              <a:off x="6588224" y="2175706"/>
              <a:ext cx="720080" cy="32403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4860032" y="1851923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退换货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4860032" y="2067947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维修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4860032" y="2283718"/>
              <a:ext cx="72008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寄售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4882485" y="2678229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879370" y="3544361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二级目录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970717" y="4536871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三级目录</a:t>
              </a:r>
              <a:endParaRPr lang="zh-CN" alt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010431" y="877231"/>
            <a:ext cx="809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服务目录</a:t>
            </a:r>
            <a:endParaRPr lang="zh-CN" altLang="en-US" sz="1000" dirty="0"/>
          </a:p>
        </p:txBody>
      </p:sp>
      <p:sp>
        <p:nvSpPr>
          <p:cNvPr id="59" name="矩形 58"/>
          <p:cNvSpPr/>
          <p:nvPr/>
        </p:nvSpPr>
        <p:spPr>
          <a:xfrm>
            <a:off x="4743018" y="877231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电商服务目录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4865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562" y="615961"/>
            <a:ext cx="489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自定义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SLA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指标，并在工单流程中贯彻执行，以控制服务质量。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28660" y="1801806"/>
            <a:ext cx="1120453" cy="1516811"/>
            <a:chOff x="1435323" y="3594963"/>
            <a:chExt cx="1120453" cy="1516811"/>
          </a:xfrm>
        </p:grpSpPr>
        <p:grpSp>
          <p:nvGrpSpPr>
            <p:cNvPr id="43" name="组合 42"/>
            <p:cNvGrpSpPr/>
            <p:nvPr/>
          </p:nvGrpSpPr>
          <p:grpSpPr>
            <a:xfrm>
              <a:off x="1529983" y="3594963"/>
              <a:ext cx="931132" cy="1109369"/>
              <a:chOff x="738254" y="3594963"/>
              <a:chExt cx="931132" cy="1109369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746469" y="3594963"/>
                <a:ext cx="914703" cy="914703"/>
                <a:chOff x="1627995" y="2132856"/>
                <a:chExt cx="1495425" cy="1495425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1627995" y="2132856"/>
                  <a:ext cx="1495425" cy="1495425"/>
                </a:xfrm>
                <a:prstGeom prst="ellipse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694669" y="2199530"/>
                  <a:ext cx="1362075" cy="1362075"/>
                </a:xfrm>
                <a:prstGeom prst="ellipse">
                  <a:avLst/>
                </a:prstGeom>
                <a:solidFill>
                  <a:srgbClr val="B59BC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6" name="等腰三角形 45"/>
              <p:cNvSpPr/>
              <p:nvPr/>
            </p:nvSpPr>
            <p:spPr>
              <a:xfrm rot="10800000">
                <a:off x="1012471" y="4586506"/>
                <a:ext cx="382698" cy="11782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TextBox 8"/>
              <p:cNvSpPr txBox="1">
                <a:spLocks noChangeArrowheads="1"/>
              </p:cNvSpPr>
              <p:nvPr/>
            </p:nvSpPr>
            <p:spPr bwMode="auto">
              <a:xfrm>
                <a:off x="738254" y="3898426"/>
                <a:ext cx="9311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服务目录</a:t>
                </a:r>
                <a:endPara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435323" y="4803997"/>
              <a:ext cx="112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什么事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08666" y="1801806"/>
            <a:ext cx="1120453" cy="1516811"/>
            <a:chOff x="2951820" y="3594963"/>
            <a:chExt cx="1120453" cy="1516811"/>
          </a:xfrm>
        </p:grpSpPr>
        <p:grpSp>
          <p:nvGrpSpPr>
            <p:cNvPr id="36" name="组合 35"/>
            <p:cNvGrpSpPr/>
            <p:nvPr/>
          </p:nvGrpSpPr>
          <p:grpSpPr>
            <a:xfrm>
              <a:off x="3054695" y="3594963"/>
              <a:ext cx="914703" cy="1109369"/>
              <a:chOff x="3079924" y="3594963"/>
              <a:chExt cx="914703" cy="1109369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3079924" y="3594963"/>
                <a:ext cx="914703" cy="914703"/>
                <a:chOff x="3909947" y="2132856"/>
                <a:chExt cx="1495425" cy="149542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3909947" y="2132856"/>
                  <a:ext cx="1495425" cy="1495425"/>
                </a:xfrm>
                <a:prstGeom prst="ellipse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3976621" y="2199530"/>
                  <a:ext cx="1362075" cy="136207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9" name="等腰三角形 38"/>
              <p:cNvSpPr/>
              <p:nvPr/>
            </p:nvSpPr>
            <p:spPr>
              <a:xfrm rot="10800000">
                <a:off x="3345927" y="4586506"/>
                <a:ext cx="382698" cy="11782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Box 8"/>
              <p:cNvSpPr txBox="1">
                <a:spLocks noChangeArrowheads="1"/>
              </p:cNvSpPr>
              <p:nvPr/>
            </p:nvSpPr>
            <p:spPr bwMode="auto">
              <a:xfrm>
                <a:off x="3143048" y="3882995"/>
                <a:ext cx="7884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客户组</a:t>
                </a:r>
                <a:endPara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951820" y="4803997"/>
              <a:ext cx="112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什么人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88635" y="1801806"/>
            <a:ext cx="1120453" cy="1732254"/>
            <a:chOff x="5123181" y="3594963"/>
            <a:chExt cx="1120453" cy="1732254"/>
          </a:xfrm>
        </p:grpSpPr>
        <p:grpSp>
          <p:nvGrpSpPr>
            <p:cNvPr id="29" name="组合 28"/>
            <p:cNvGrpSpPr/>
            <p:nvPr/>
          </p:nvGrpSpPr>
          <p:grpSpPr>
            <a:xfrm>
              <a:off x="5191333" y="3594963"/>
              <a:ext cx="984148" cy="1109369"/>
              <a:chOff x="5276847" y="3594963"/>
              <a:chExt cx="984148" cy="110936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311570" y="3594963"/>
                <a:ext cx="914703" cy="914703"/>
                <a:chOff x="6191899" y="2132856"/>
                <a:chExt cx="1495425" cy="1495425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6191899" y="2132856"/>
                  <a:ext cx="1495425" cy="1495425"/>
                </a:xfrm>
                <a:prstGeom prst="ellipse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6258573" y="2199530"/>
                  <a:ext cx="1362075" cy="1362075"/>
                </a:xfrm>
                <a:prstGeom prst="ellipse">
                  <a:avLst/>
                </a:prstGeom>
                <a:solidFill>
                  <a:srgbClr val="F7787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2" name="等腰三角形 31"/>
              <p:cNvSpPr/>
              <p:nvPr/>
            </p:nvSpPr>
            <p:spPr>
              <a:xfrm rot="10800000">
                <a:off x="5577573" y="4586506"/>
                <a:ext cx="382698" cy="11782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TextBox 8"/>
              <p:cNvSpPr txBox="1">
                <a:spLocks noChangeArrowheads="1"/>
              </p:cNvSpPr>
              <p:nvPr/>
            </p:nvSpPr>
            <p:spPr bwMode="auto">
              <a:xfrm>
                <a:off x="5276847" y="3898426"/>
                <a:ext cx="9841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免责条款</a:t>
                </a:r>
                <a:endPara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123181" y="4803997"/>
              <a:ext cx="1120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营业时段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暂停工单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51988" y="1801806"/>
            <a:ext cx="1439111" cy="1732254"/>
            <a:chOff x="7594855" y="3594963"/>
            <a:chExt cx="1439111" cy="1732254"/>
          </a:xfrm>
        </p:grpSpPr>
        <p:grpSp>
          <p:nvGrpSpPr>
            <p:cNvPr id="22" name="组合 21"/>
            <p:cNvGrpSpPr/>
            <p:nvPr/>
          </p:nvGrpSpPr>
          <p:grpSpPr>
            <a:xfrm>
              <a:off x="7857059" y="3594963"/>
              <a:ext cx="914703" cy="1109369"/>
              <a:chOff x="7592325" y="3594963"/>
              <a:chExt cx="914703" cy="110936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7592325" y="3594963"/>
                <a:ext cx="914703" cy="914703"/>
                <a:chOff x="8473851" y="2132856"/>
                <a:chExt cx="1495425" cy="1495425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8473851" y="2132856"/>
                  <a:ext cx="1495425" cy="1495425"/>
                </a:xfrm>
                <a:prstGeom prst="ellipse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8540524" y="2199529"/>
                  <a:ext cx="1362075" cy="1362075"/>
                </a:xfrm>
                <a:prstGeom prst="ellipse">
                  <a:avLst/>
                </a:prstGeom>
                <a:solidFill>
                  <a:srgbClr val="3DCE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等腰三角形 24"/>
              <p:cNvSpPr/>
              <p:nvPr/>
            </p:nvSpPr>
            <p:spPr>
              <a:xfrm rot="10800000">
                <a:off x="7858328" y="4586506"/>
                <a:ext cx="382698" cy="11782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TextBox 8"/>
              <p:cNvSpPr txBox="1">
                <a:spLocks noChangeArrowheads="1"/>
              </p:cNvSpPr>
              <p:nvPr/>
            </p:nvSpPr>
            <p:spPr bwMode="auto">
              <a:xfrm>
                <a:off x="7649638" y="3898426"/>
                <a:ext cx="8000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优先级</a:t>
                </a:r>
                <a:endPara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594855" y="4803997"/>
              <a:ext cx="1439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紧急程度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影响范围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4394" y="1801806"/>
            <a:ext cx="1325185" cy="1722951"/>
            <a:chOff x="-47297" y="3594963"/>
            <a:chExt cx="1325185" cy="1722951"/>
          </a:xfrm>
        </p:grpSpPr>
        <p:grpSp>
          <p:nvGrpSpPr>
            <p:cNvPr id="16" name="组合 15"/>
            <p:cNvGrpSpPr/>
            <p:nvPr/>
          </p:nvGrpSpPr>
          <p:grpSpPr>
            <a:xfrm>
              <a:off x="157944" y="3594963"/>
              <a:ext cx="914703" cy="914703"/>
              <a:chOff x="1627995" y="2132856"/>
              <a:chExt cx="1495425" cy="149542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627995" y="2132856"/>
                <a:ext cx="1495425" cy="1495425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694669" y="2199530"/>
                <a:ext cx="1362075" cy="13620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等腰三角形 16"/>
            <p:cNvSpPr/>
            <p:nvPr/>
          </p:nvSpPr>
          <p:spPr>
            <a:xfrm rot="10800000">
              <a:off x="423946" y="4586506"/>
              <a:ext cx="382698" cy="11782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49729" y="3791823"/>
              <a:ext cx="931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SLA</a:t>
              </a:r>
            </a:p>
            <a:p>
              <a:pPr algn="ctr"/>
              <a:r>
                <a:rPr lang="zh-CN" altLang="en-US" sz="1400" b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指标</a:t>
              </a:r>
              <a:endParaRPr lang="en-US" altLang="zh-CN" sz="1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47297" y="4794694"/>
              <a:ext cx="1325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响应时长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处理时长</a:t>
              </a:r>
            </a:p>
          </p:txBody>
        </p:sp>
      </p:grpSp>
      <p:sp>
        <p:nvSpPr>
          <p:cNvPr id="12" name="等于号 11"/>
          <p:cNvSpPr/>
          <p:nvPr/>
        </p:nvSpPr>
        <p:spPr>
          <a:xfrm>
            <a:off x="2304730" y="2159921"/>
            <a:ext cx="252095" cy="261611"/>
          </a:xfrm>
          <a:prstGeom prst="mathEqua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3780961" y="2161846"/>
            <a:ext cx="247699" cy="26161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加号 13"/>
          <p:cNvSpPr/>
          <p:nvPr/>
        </p:nvSpPr>
        <p:spPr>
          <a:xfrm>
            <a:off x="5149113" y="2188267"/>
            <a:ext cx="247699" cy="26161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加号 14"/>
          <p:cNvSpPr/>
          <p:nvPr/>
        </p:nvSpPr>
        <p:spPr>
          <a:xfrm>
            <a:off x="6557598" y="2188267"/>
            <a:ext cx="247699" cy="26161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1"/>
          <p:cNvSpPr txBox="1"/>
          <p:nvPr/>
        </p:nvSpPr>
        <p:spPr>
          <a:xfrm>
            <a:off x="348905" y="229245"/>
            <a:ext cx="3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158850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258202"/>
            <a:ext cx="42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贯彻于工单的整个生命周期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9582"/>
            <a:ext cx="2540307" cy="372273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62400" y="1275606"/>
            <a:ext cx="1153816" cy="108012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三个条件</a:t>
            </a:r>
            <a:endParaRPr lang="en-US" altLang="zh-CN" sz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匹配一条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</a:p>
        </p:txBody>
      </p:sp>
      <p:cxnSp>
        <p:nvCxnSpPr>
          <p:cNvPr id="9" name="直接箭头连接符 8"/>
          <p:cNvCxnSpPr>
            <a:stCxn id="8" idx="2"/>
          </p:cNvCxnSpPr>
          <p:nvPr/>
        </p:nvCxnSpPr>
        <p:spPr>
          <a:xfrm flipH="1">
            <a:off x="2986136" y="1815666"/>
            <a:ext cx="2376264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16216" y="1677166"/>
            <a:ext cx="2171329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谁？什么事？优先级？</a:t>
            </a:r>
          </a:p>
        </p:txBody>
      </p:sp>
      <p:cxnSp>
        <p:nvCxnSpPr>
          <p:cNvPr id="13" name="直接箭头连接符 12"/>
          <p:cNvCxnSpPr>
            <a:stCxn id="8" idx="2"/>
          </p:cNvCxnSpPr>
          <p:nvPr/>
        </p:nvCxnSpPr>
        <p:spPr>
          <a:xfrm flipH="1">
            <a:off x="3208807" y="1815666"/>
            <a:ext cx="2153593" cy="2197567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 flipH="1">
            <a:off x="3059832" y="1815666"/>
            <a:ext cx="2302568" cy="1528612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45" y="2740798"/>
            <a:ext cx="1886420" cy="563672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4956641" y="3590853"/>
            <a:ext cx="504056" cy="2160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&lt; 75%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6333448" y="3590853"/>
            <a:ext cx="504056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&gt;100%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5647861" y="3591786"/>
            <a:ext cx="504056" cy="21602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&gt;75%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855066" y="2884134"/>
            <a:ext cx="1832480" cy="24622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鼠标悬停显示当前耗时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837504" y="3575754"/>
            <a:ext cx="1832480" cy="24622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颜色提醒达标情况</a:t>
            </a:r>
          </a:p>
        </p:txBody>
      </p:sp>
    </p:spTree>
    <p:extLst>
      <p:ext uri="{BB962C8B-B14F-4D97-AF65-F5344CB8AC3E}">
        <p14:creationId xmlns:p14="http://schemas.microsoft.com/office/powerpoint/2010/main" val="350582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258202"/>
            <a:ext cx="3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营业时段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419622"/>
            <a:ext cx="27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非营业时段，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SLA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自动“停钟”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53303"/>
            <a:ext cx="3081405" cy="3334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00" y="2279872"/>
            <a:ext cx="4223000" cy="12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402218"/>
            <a:ext cx="3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工单处理自动化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837444"/>
            <a:ext cx="2304256" cy="20659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触发器</a:t>
            </a:r>
            <a:endParaRPr lang="en-US" altLang="zh-CN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工单变更时触发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若满足条件则自动执行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回复工单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分派工单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变更工单属性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通知提醒</a:t>
            </a:r>
            <a:endParaRPr lang="en-US" altLang="zh-CN" sz="12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572000" y="1837444"/>
            <a:ext cx="2304256" cy="20659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自动化（批处理）</a:t>
            </a:r>
            <a:endParaRPr lang="en-US" altLang="zh-CN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周期性执行（每小时）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筛选工单，批量处理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回复工单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分派工单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变更工单属性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通知提醒</a:t>
            </a:r>
            <a:endParaRPr lang="en-US" altLang="zh-CN" sz="12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68166" y="771550"/>
            <a:ext cx="5152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自动执行，提高处理效率，降低人力开销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可编程的管理工具，可自定义丰富的、个性化的流程策略</a:t>
            </a:r>
          </a:p>
        </p:txBody>
      </p:sp>
    </p:spTree>
    <p:extLst>
      <p:ext uri="{BB962C8B-B14F-4D97-AF65-F5344CB8AC3E}">
        <p14:creationId xmlns:p14="http://schemas.microsoft.com/office/powerpoint/2010/main" val="331888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402218"/>
            <a:ext cx="3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问题管理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348904" y="771550"/>
            <a:ext cx="6018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从工单中提取事件背后的问题，提取到看板上集中管理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生成任务工单，继续问题处理流程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683755" y="2733900"/>
            <a:ext cx="7868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1"/>
          <p:cNvSpPr/>
          <p:nvPr/>
        </p:nvSpPr>
        <p:spPr>
          <a:xfrm>
            <a:off x="2470581" y="2355308"/>
            <a:ext cx="1392649" cy="757185"/>
          </a:xfrm>
          <a:prstGeom prst="roundRect">
            <a:avLst>
              <a:gd name="adj" fmla="val 27401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C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工单数据</a:t>
            </a:r>
          </a:p>
        </p:txBody>
      </p:sp>
      <p:sp>
        <p:nvSpPr>
          <p:cNvPr id="11" name="圆角矩形 1"/>
          <p:cNvSpPr/>
          <p:nvPr/>
        </p:nvSpPr>
        <p:spPr>
          <a:xfrm>
            <a:off x="4975196" y="2355308"/>
            <a:ext cx="1392649" cy="757185"/>
          </a:xfrm>
          <a:prstGeom prst="roundRect">
            <a:avLst>
              <a:gd name="adj" fmla="val 27401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C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问题看板</a:t>
            </a:r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>
          <a:xfrm>
            <a:off x="3863230" y="2733900"/>
            <a:ext cx="1111966" cy="1"/>
          </a:xfrm>
          <a:prstGeom prst="straightConnector1">
            <a:avLst/>
          </a:prstGeom>
          <a:ln w="28575">
            <a:solidFill>
              <a:srgbClr val="FFC8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肘形 30"/>
          <p:cNvCxnSpPr>
            <a:stCxn id="11" idx="2"/>
            <a:endCxn id="9" idx="2"/>
          </p:cNvCxnSpPr>
          <p:nvPr/>
        </p:nvCxnSpPr>
        <p:spPr>
          <a:xfrm rot="5400000">
            <a:off x="4419214" y="1860186"/>
            <a:ext cx="12700" cy="2504615"/>
          </a:xfrm>
          <a:prstGeom prst="bentConnector3">
            <a:avLst>
              <a:gd name="adj1" fmla="val 4531039"/>
            </a:avLst>
          </a:prstGeom>
          <a:ln w="28575">
            <a:solidFill>
              <a:srgbClr val="FFC8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367845" y="2733899"/>
            <a:ext cx="7868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866954" y="371226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生成任务工单</a:t>
            </a:r>
            <a:endParaRPr lang="zh-CN" altLang="en-US" sz="1200" dirty="0"/>
          </a:p>
        </p:txBody>
      </p:sp>
      <p:sp>
        <p:nvSpPr>
          <p:cNvPr id="37" name="矩形 36"/>
          <p:cNvSpPr/>
          <p:nvPr/>
        </p:nvSpPr>
        <p:spPr>
          <a:xfrm>
            <a:off x="4025455" y="244195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提取问题</a:t>
            </a:r>
            <a:endParaRPr lang="zh-CN" altLang="en-US" sz="1200" dirty="0"/>
          </a:p>
        </p:txBody>
      </p:sp>
      <p:sp>
        <p:nvSpPr>
          <p:cNvPr id="38" name="矩形 37"/>
          <p:cNvSpPr/>
          <p:nvPr/>
        </p:nvSpPr>
        <p:spPr>
          <a:xfrm>
            <a:off x="7154671" y="2595399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变更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90593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905" y="258202"/>
            <a:ext cx="375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统计报表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6" y="1450426"/>
            <a:ext cx="8083227" cy="3590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05" y="627534"/>
            <a:ext cx="5152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丰富的统计报表，支持多维度数据筛选，并可导出原始数据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提供个性化报表定制开发服务</a:t>
            </a:r>
          </a:p>
        </p:txBody>
      </p:sp>
    </p:spTree>
    <p:extLst>
      <p:ext uri="{BB962C8B-B14F-4D97-AF65-F5344CB8AC3E}">
        <p14:creationId xmlns:p14="http://schemas.microsoft.com/office/powerpoint/2010/main" val="1604791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415275" y="281689"/>
            <a:ext cx="25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IT</a:t>
            </a:r>
            <a:r>
              <a:rPr lang="zh-CN" altLang="en-US" dirty="0"/>
              <a:t>资产管理（</a:t>
            </a:r>
            <a:r>
              <a:rPr lang="en-US" altLang="zh-CN" dirty="0"/>
              <a:t>beta</a:t>
            </a:r>
            <a:r>
              <a:rPr lang="zh-CN" altLang="en-US" dirty="0"/>
              <a:t>版）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502272" y="817889"/>
            <a:ext cx="2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</a:rPr>
              <a:t>企业</a:t>
            </a:r>
            <a:r>
              <a:rPr lang="en-US" altLang="zh-CN" sz="1200" dirty="0">
                <a:solidFill>
                  <a:schemeClr val="bg1"/>
                </a:solidFill>
              </a:rPr>
              <a:t>IT</a:t>
            </a:r>
            <a:r>
              <a:rPr lang="zh-CN" altLang="en-US" sz="1200" dirty="0">
                <a:solidFill>
                  <a:schemeClr val="bg1"/>
                </a:solidFill>
              </a:rPr>
              <a:t>资产生命周期管理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270628" y="2962452"/>
            <a:ext cx="1115663" cy="936201"/>
          </a:xfrm>
          <a:custGeom>
            <a:avLst/>
            <a:gdLst>
              <a:gd name="connsiteX0" fmla="*/ 0 w 1453434"/>
              <a:gd name="connsiteY0" fmla="*/ 626557 h 1253113"/>
              <a:gd name="connsiteX1" fmla="*/ 313278 w 1453434"/>
              <a:gd name="connsiteY1" fmla="*/ 0 h 1253113"/>
              <a:gd name="connsiteX2" fmla="*/ 1140156 w 1453434"/>
              <a:gd name="connsiteY2" fmla="*/ 0 h 1253113"/>
              <a:gd name="connsiteX3" fmla="*/ 1453434 w 1453434"/>
              <a:gd name="connsiteY3" fmla="*/ 626557 h 1253113"/>
              <a:gd name="connsiteX4" fmla="*/ 1140156 w 1453434"/>
              <a:gd name="connsiteY4" fmla="*/ 1253113 h 1253113"/>
              <a:gd name="connsiteX5" fmla="*/ 313278 w 1453434"/>
              <a:gd name="connsiteY5" fmla="*/ 1253113 h 1253113"/>
              <a:gd name="connsiteX6" fmla="*/ 0 w 1453434"/>
              <a:gd name="connsiteY6" fmla="*/ 626557 h 12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434" h="1253113">
                <a:moveTo>
                  <a:pt x="0" y="626557"/>
                </a:moveTo>
                <a:lnTo>
                  <a:pt x="313278" y="0"/>
                </a:lnTo>
                <a:lnTo>
                  <a:pt x="1140156" y="0"/>
                </a:lnTo>
                <a:lnTo>
                  <a:pt x="1453434" y="626557"/>
                </a:lnTo>
                <a:lnTo>
                  <a:pt x="1140156" y="1253113"/>
                </a:lnTo>
                <a:lnTo>
                  <a:pt x="313278" y="1253113"/>
                </a:lnTo>
                <a:lnTo>
                  <a:pt x="0" y="626557"/>
                </a:lnTo>
                <a:close/>
              </a:path>
            </a:pathLst>
          </a:custGeom>
          <a:solidFill>
            <a:srgbClr val="FFC80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46" tIns="237640" rIns="225546" bIns="2376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1" name="六边形 10"/>
          <p:cNvSpPr/>
          <p:nvPr/>
        </p:nvSpPr>
        <p:spPr>
          <a:xfrm>
            <a:off x="2326906" y="2459600"/>
            <a:ext cx="1115663" cy="936201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FFC80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4221126" y="2448469"/>
            <a:ext cx="1115663" cy="936201"/>
          </a:xfrm>
          <a:custGeom>
            <a:avLst/>
            <a:gdLst>
              <a:gd name="connsiteX0" fmla="*/ 0 w 1453434"/>
              <a:gd name="connsiteY0" fmla="*/ 626557 h 1253113"/>
              <a:gd name="connsiteX1" fmla="*/ 313278 w 1453434"/>
              <a:gd name="connsiteY1" fmla="*/ 0 h 1253113"/>
              <a:gd name="connsiteX2" fmla="*/ 1140156 w 1453434"/>
              <a:gd name="connsiteY2" fmla="*/ 0 h 1253113"/>
              <a:gd name="connsiteX3" fmla="*/ 1453434 w 1453434"/>
              <a:gd name="connsiteY3" fmla="*/ 626557 h 1253113"/>
              <a:gd name="connsiteX4" fmla="*/ 1140156 w 1453434"/>
              <a:gd name="connsiteY4" fmla="*/ 1253113 h 1253113"/>
              <a:gd name="connsiteX5" fmla="*/ 313278 w 1453434"/>
              <a:gd name="connsiteY5" fmla="*/ 1253113 h 1253113"/>
              <a:gd name="connsiteX6" fmla="*/ 0 w 1453434"/>
              <a:gd name="connsiteY6" fmla="*/ 626557 h 12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434" h="1253113">
                <a:moveTo>
                  <a:pt x="0" y="626557"/>
                </a:moveTo>
                <a:lnTo>
                  <a:pt x="313278" y="0"/>
                </a:lnTo>
                <a:lnTo>
                  <a:pt x="1140156" y="0"/>
                </a:lnTo>
                <a:lnTo>
                  <a:pt x="1453434" y="626557"/>
                </a:lnTo>
                <a:lnTo>
                  <a:pt x="1140156" y="1253113"/>
                </a:lnTo>
                <a:lnTo>
                  <a:pt x="313278" y="1253113"/>
                </a:lnTo>
                <a:lnTo>
                  <a:pt x="0" y="626557"/>
                </a:lnTo>
                <a:close/>
              </a:path>
            </a:pathLst>
          </a:custGeom>
          <a:solidFill>
            <a:srgbClr val="FFC80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46" tIns="237640" rIns="225546" bIns="2376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3" name="六边形 12"/>
          <p:cNvSpPr/>
          <p:nvPr/>
        </p:nvSpPr>
        <p:spPr>
          <a:xfrm>
            <a:off x="5171624" y="2962452"/>
            <a:ext cx="1115663" cy="92541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FFC80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270628" y="1936713"/>
            <a:ext cx="1115663" cy="936201"/>
          </a:xfrm>
          <a:custGeom>
            <a:avLst/>
            <a:gdLst>
              <a:gd name="connsiteX0" fmla="*/ 0 w 1453434"/>
              <a:gd name="connsiteY0" fmla="*/ 626557 h 1253113"/>
              <a:gd name="connsiteX1" fmla="*/ 313278 w 1453434"/>
              <a:gd name="connsiteY1" fmla="*/ 0 h 1253113"/>
              <a:gd name="connsiteX2" fmla="*/ 1140156 w 1453434"/>
              <a:gd name="connsiteY2" fmla="*/ 0 h 1253113"/>
              <a:gd name="connsiteX3" fmla="*/ 1453434 w 1453434"/>
              <a:gd name="connsiteY3" fmla="*/ 626557 h 1253113"/>
              <a:gd name="connsiteX4" fmla="*/ 1140156 w 1453434"/>
              <a:gd name="connsiteY4" fmla="*/ 1253113 h 1253113"/>
              <a:gd name="connsiteX5" fmla="*/ 313278 w 1453434"/>
              <a:gd name="connsiteY5" fmla="*/ 1253113 h 1253113"/>
              <a:gd name="connsiteX6" fmla="*/ 0 w 1453434"/>
              <a:gd name="connsiteY6" fmla="*/ 626557 h 12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434" h="1253113">
                <a:moveTo>
                  <a:pt x="0" y="626557"/>
                </a:moveTo>
                <a:lnTo>
                  <a:pt x="313278" y="0"/>
                </a:lnTo>
                <a:lnTo>
                  <a:pt x="1140156" y="0"/>
                </a:lnTo>
                <a:lnTo>
                  <a:pt x="1453434" y="626557"/>
                </a:lnTo>
                <a:lnTo>
                  <a:pt x="1140156" y="1253113"/>
                </a:lnTo>
                <a:lnTo>
                  <a:pt x="313278" y="1253113"/>
                </a:lnTo>
                <a:lnTo>
                  <a:pt x="0" y="626557"/>
                </a:lnTo>
                <a:close/>
              </a:path>
            </a:pathLst>
          </a:custGeom>
          <a:solidFill>
            <a:srgbClr val="FFC80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46" tIns="237640" rIns="225546" bIns="2376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5" name="六边形 14"/>
          <p:cNvSpPr/>
          <p:nvPr/>
        </p:nvSpPr>
        <p:spPr>
          <a:xfrm>
            <a:off x="4221126" y="1425203"/>
            <a:ext cx="1115663" cy="936201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FFC80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本框 19"/>
          <p:cNvSpPr txBox="1"/>
          <p:nvPr/>
        </p:nvSpPr>
        <p:spPr>
          <a:xfrm>
            <a:off x="4348853" y="2802484"/>
            <a:ext cx="86021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资产目录</a:t>
            </a:r>
          </a:p>
        </p:txBody>
      </p:sp>
      <p:sp>
        <p:nvSpPr>
          <p:cNvPr id="17" name="文本框 20"/>
          <p:cNvSpPr txBox="1"/>
          <p:nvPr/>
        </p:nvSpPr>
        <p:spPr>
          <a:xfrm>
            <a:off x="3388677" y="2290727"/>
            <a:ext cx="87956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生命周期</a:t>
            </a:r>
          </a:p>
        </p:txBody>
      </p:sp>
      <p:sp>
        <p:nvSpPr>
          <p:cNvPr id="18" name="文本框 21"/>
          <p:cNvSpPr txBox="1"/>
          <p:nvPr/>
        </p:nvSpPr>
        <p:spPr>
          <a:xfrm>
            <a:off x="5305058" y="3236607"/>
            <a:ext cx="84879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endParaRPr lang="en-US" altLang="zh-CN" sz="1050" dirty="0">
              <a:solidFill>
                <a:srgbClr val="FFC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资产列表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2366903" y="2733755"/>
            <a:ext cx="103566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自定义资产</a:t>
            </a:r>
            <a:endParaRPr lang="en-US" altLang="zh-CN" sz="1050" dirty="0">
              <a:solidFill>
                <a:srgbClr val="FFC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属性字段</a:t>
            </a:r>
          </a:p>
        </p:txBody>
      </p:sp>
      <p:sp>
        <p:nvSpPr>
          <p:cNvPr id="20" name="文本框 23"/>
          <p:cNvSpPr txBox="1"/>
          <p:nvPr/>
        </p:nvSpPr>
        <p:spPr>
          <a:xfrm>
            <a:off x="4337335" y="1701674"/>
            <a:ext cx="88324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多级</a:t>
            </a:r>
            <a:endParaRPr lang="en-US" altLang="zh-CN" sz="1050" dirty="0">
              <a:solidFill>
                <a:srgbClr val="FFC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权限控制</a:t>
            </a:r>
          </a:p>
        </p:txBody>
      </p:sp>
      <p:sp>
        <p:nvSpPr>
          <p:cNvPr id="21" name="文本框 24"/>
          <p:cNvSpPr txBox="1"/>
          <p:nvPr/>
        </p:nvSpPr>
        <p:spPr>
          <a:xfrm>
            <a:off x="3386837" y="3308289"/>
            <a:ext cx="88324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变更日志</a:t>
            </a:r>
          </a:p>
        </p:txBody>
      </p:sp>
    </p:spTree>
    <p:extLst>
      <p:ext uri="{BB962C8B-B14F-4D97-AF65-F5344CB8AC3E}">
        <p14:creationId xmlns:p14="http://schemas.microsoft.com/office/powerpoint/2010/main" val="103185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75" y="281689"/>
            <a:ext cx="25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主动维护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08060" y="877291"/>
            <a:ext cx="4528724" cy="3728969"/>
            <a:chOff x="6994382" y="1491915"/>
            <a:chExt cx="4710876" cy="4319087"/>
          </a:xfrm>
        </p:grpSpPr>
        <p:sp>
          <p:nvSpPr>
            <p:cNvPr id="4" name="圆角矩形 3"/>
            <p:cNvSpPr/>
            <p:nvPr/>
          </p:nvSpPr>
          <p:spPr>
            <a:xfrm>
              <a:off x="8864951" y="3613932"/>
              <a:ext cx="880193" cy="269497"/>
            </a:xfrm>
            <a:prstGeom prst="roundRect">
              <a:avLst/>
            </a:prstGeom>
            <a:solidFill>
              <a:srgbClr val="FFD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654471" y="1491915"/>
              <a:ext cx="1301153" cy="696063"/>
              <a:chOff x="8654471" y="1717762"/>
              <a:chExt cx="1301153" cy="696063"/>
            </a:xfrm>
          </p:grpSpPr>
          <p:sp>
            <p:nvSpPr>
              <p:cNvPr id="31" name="KSO_Shape"/>
              <p:cNvSpPr>
                <a:spLocks/>
              </p:cNvSpPr>
              <p:nvPr/>
            </p:nvSpPr>
            <p:spPr bwMode="auto">
              <a:xfrm>
                <a:off x="9061184" y="1749599"/>
                <a:ext cx="428686" cy="511836"/>
              </a:xfrm>
              <a:custGeom>
                <a:avLst/>
                <a:gdLst>
                  <a:gd name="T0" fmla="*/ 2147483646 w 78"/>
                  <a:gd name="T1" fmla="*/ 2147483646 h 112"/>
                  <a:gd name="T2" fmla="*/ 2147483646 w 78"/>
                  <a:gd name="T3" fmla="*/ 2147483646 h 112"/>
                  <a:gd name="T4" fmla="*/ 2147483646 w 78"/>
                  <a:gd name="T5" fmla="*/ 2147483646 h 112"/>
                  <a:gd name="T6" fmla="*/ 2147483646 w 78"/>
                  <a:gd name="T7" fmla="*/ 2147483646 h 112"/>
                  <a:gd name="T8" fmla="*/ 2147483646 w 78"/>
                  <a:gd name="T9" fmla="*/ 2147483646 h 112"/>
                  <a:gd name="T10" fmla="*/ 2147483646 w 78"/>
                  <a:gd name="T11" fmla="*/ 2147483646 h 112"/>
                  <a:gd name="T12" fmla="*/ 2147483646 w 78"/>
                  <a:gd name="T13" fmla="*/ 2147483646 h 112"/>
                  <a:gd name="T14" fmla="*/ 2147483646 w 78"/>
                  <a:gd name="T15" fmla="*/ 2147483646 h 112"/>
                  <a:gd name="T16" fmla="*/ 2147483646 w 78"/>
                  <a:gd name="T17" fmla="*/ 2147483646 h 112"/>
                  <a:gd name="T18" fmla="*/ 2147483646 w 78"/>
                  <a:gd name="T19" fmla="*/ 2147483646 h 112"/>
                  <a:gd name="T20" fmla="*/ 2147483646 w 78"/>
                  <a:gd name="T21" fmla="*/ 2147483646 h 112"/>
                  <a:gd name="T22" fmla="*/ 2147483646 w 78"/>
                  <a:gd name="T23" fmla="*/ 2147483646 h 112"/>
                  <a:gd name="T24" fmla="*/ 2147483646 w 78"/>
                  <a:gd name="T25" fmla="*/ 2147483646 h 112"/>
                  <a:gd name="T26" fmla="*/ 2147483646 w 78"/>
                  <a:gd name="T27" fmla="*/ 2147483646 h 112"/>
                  <a:gd name="T28" fmla="*/ 2147483646 w 78"/>
                  <a:gd name="T29" fmla="*/ 2147483646 h 112"/>
                  <a:gd name="T30" fmla="*/ 2147483646 w 78"/>
                  <a:gd name="T31" fmla="*/ 2147483646 h 112"/>
                  <a:gd name="T32" fmla="*/ 2147483646 w 78"/>
                  <a:gd name="T33" fmla="*/ 2147483646 h 112"/>
                  <a:gd name="T34" fmla="*/ 2147483646 w 78"/>
                  <a:gd name="T35" fmla="*/ 2147483646 h 112"/>
                  <a:gd name="T36" fmla="*/ 2147483646 w 78"/>
                  <a:gd name="T37" fmla="*/ 2147483646 h 112"/>
                  <a:gd name="T38" fmla="*/ 2147483646 w 78"/>
                  <a:gd name="T39" fmla="*/ 2147483646 h 112"/>
                  <a:gd name="T40" fmla="*/ 2147483646 w 78"/>
                  <a:gd name="T41" fmla="*/ 2147483646 h 112"/>
                  <a:gd name="T42" fmla="*/ 2147483646 w 78"/>
                  <a:gd name="T43" fmla="*/ 2147483646 h 112"/>
                  <a:gd name="T44" fmla="*/ 2147483646 w 78"/>
                  <a:gd name="T45" fmla="*/ 2147483646 h 112"/>
                  <a:gd name="T46" fmla="*/ 2147483646 w 78"/>
                  <a:gd name="T47" fmla="*/ 2147483646 h 112"/>
                  <a:gd name="T48" fmla="*/ 2147483646 w 78"/>
                  <a:gd name="T49" fmla="*/ 2147483646 h 112"/>
                  <a:gd name="T50" fmla="*/ 2147483646 w 78"/>
                  <a:gd name="T51" fmla="*/ 2147483646 h 112"/>
                  <a:gd name="T52" fmla="*/ 2147483646 w 78"/>
                  <a:gd name="T53" fmla="*/ 2147483646 h 112"/>
                  <a:gd name="T54" fmla="*/ 2147483646 w 78"/>
                  <a:gd name="T55" fmla="*/ 2147483646 h 112"/>
                  <a:gd name="T56" fmla="*/ 2147483646 w 78"/>
                  <a:gd name="T57" fmla="*/ 2147483646 h 112"/>
                  <a:gd name="T58" fmla="*/ 2147483646 w 78"/>
                  <a:gd name="T59" fmla="*/ 2147483646 h 112"/>
                  <a:gd name="T60" fmla="*/ 2147483646 w 78"/>
                  <a:gd name="T61" fmla="*/ 2147483646 h 112"/>
                  <a:gd name="T62" fmla="*/ 2147483646 w 78"/>
                  <a:gd name="T63" fmla="*/ 2147483646 h 112"/>
                  <a:gd name="T64" fmla="*/ 2147483646 w 78"/>
                  <a:gd name="T65" fmla="*/ 2147483646 h 112"/>
                  <a:gd name="T66" fmla="*/ 2147483646 w 78"/>
                  <a:gd name="T67" fmla="*/ 2147483646 h 112"/>
                  <a:gd name="T68" fmla="*/ 2147483646 w 78"/>
                  <a:gd name="T69" fmla="*/ 2147483646 h 112"/>
                  <a:gd name="T70" fmla="*/ 2147483646 w 78"/>
                  <a:gd name="T71" fmla="*/ 2147483646 h 112"/>
                  <a:gd name="T72" fmla="*/ 2147483646 w 78"/>
                  <a:gd name="T73" fmla="*/ 2147483646 h 112"/>
                  <a:gd name="T74" fmla="*/ 2147483646 w 78"/>
                  <a:gd name="T75" fmla="*/ 2147483646 h 112"/>
                  <a:gd name="T76" fmla="*/ 2147483646 w 78"/>
                  <a:gd name="T77" fmla="*/ 2147483646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8" h="112">
                    <a:moveTo>
                      <a:pt x="21" y="36"/>
                    </a:moveTo>
                    <a:cubicBezTo>
                      <a:pt x="20" y="27"/>
                      <a:pt x="20" y="19"/>
                      <a:pt x="21" y="11"/>
                    </a:cubicBezTo>
                    <a:cubicBezTo>
                      <a:pt x="37" y="0"/>
                      <a:pt x="45" y="13"/>
                      <a:pt x="58" y="11"/>
                    </a:cubicBezTo>
                    <a:cubicBezTo>
                      <a:pt x="59" y="19"/>
                      <a:pt x="59" y="29"/>
                      <a:pt x="57" y="36"/>
                    </a:cubicBezTo>
                    <a:cubicBezTo>
                      <a:pt x="57" y="40"/>
                      <a:pt x="55" y="44"/>
                      <a:pt x="53" y="47"/>
                    </a:cubicBezTo>
                    <a:cubicBezTo>
                      <a:pt x="49" y="51"/>
                      <a:pt x="44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4" y="53"/>
                      <a:pt x="29" y="51"/>
                      <a:pt x="26" y="47"/>
                    </a:cubicBezTo>
                    <a:cubicBezTo>
                      <a:pt x="24" y="44"/>
                      <a:pt x="22" y="40"/>
                      <a:pt x="21" y="36"/>
                    </a:cubicBezTo>
                    <a:close/>
                    <a:moveTo>
                      <a:pt x="13" y="107"/>
                    </a:moveTo>
                    <a:cubicBezTo>
                      <a:pt x="67" y="107"/>
                      <a:pt x="67" y="107"/>
                      <a:pt x="67" y="10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3" y="107"/>
                      <a:pt x="13" y="107"/>
                      <a:pt x="13" y="107"/>
                    </a:cubicBezTo>
                    <a:close/>
                    <a:moveTo>
                      <a:pt x="70" y="67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8" y="98"/>
                      <a:pt x="77" y="103"/>
                      <a:pt x="68" y="10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8" y="61"/>
                      <a:pt x="69" y="64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lose/>
                    <a:moveTo>
                      <a:pt x="14" y="103"/>
                    </a:moveTo>
                    <a:cubicBezTo>
                      <a:pt x="11" y="103"/>
                      <a:pt x="11" y="103"/>
                      <a:pt x="11" y="103"/>
                    </a:cubicBezTo>
                    <a:cubicBezTo>
                      <a:pt x="1" y="103"/>
                      <a:pt x="0" y="98"/>
                      <a:pt x="3" y="90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3"/>
                      <a:pt x="11" y="60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14" y="72"/>
                      <a:pt x="14" y="72"/>
                      <a:pt x="14" y="72"/>
                    </a:cubicBezTo>
                    <a:lnTo>
                      <a:pt x="14" y="1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KSO_Shape"/>
              <p:cNvSpPr>
                <a:spLocks/>
              </p:cNvSpPr>
              <p:nvPr/>
            </p:nvSpPr>
            <p:spPr bwMode="auto">
              <a:xfrm>
                <a:off x="8654471" y="1717762"/>
                <a:ext cx="567556" cy="696063"/>
              </a:xfrm>
              <a:custGeom>
                <a:avLst/>
                <a:gdLst>
                  <a:gd name="T0" fmla="*/ 2147483646 w 78"/>
                  <a:gd name="T1" fmla="*/ 2147483646 h 112"/>
                  <a:gd name="T2" fmla="*/ 2147483646 w 78"/>
                  <a:gd name="T3" fmla="*/ 2147483646 h 112"/>
                  <a:gd name="T4" fmla="*/ 2147483646 w 78"/>
                  <a:gd name="T5" fmla="*/ 2147483646 h 112"/>
                  <a:gd name="T6" fmla="*/ 2147483646 w 78"/>
                  <a:gd name="T7" fmla="*/ 2147483646 h 112"/>
                  <a:gd name="T8" fmla="*/ 2147483646 w 78"/>
                  <a:gd name="T9" fmla="*/ 2147483646 h 112"/>
                  <a:gd name="T10" fmla="*/ 2147483646 w 78"/>
                  <a:gd name="T11" fmla="*/ 2147483646 h 112"/>
                  <a:gd name="T12" fmla="*/ 2147483646 w 78"/>
                  <a:gd name="T13" fmla="*/ 2147483646 h 112"/>
                  <a:gd name="T14" fmla="*/ 2147483646 w 78"/>
                  <a:gd name="T15" fmla="*/ 2147483646 h 112"/>
                  <a:gd name="T16" fmla="*/ 2147483646 w 78"/>
                  <a:gd name="T17" fmla="*/ 2147483646 h 112"/>
                  <a:gd name="T18" fmla="*/ 2147483646 w 78"/>
                  <a:gd name="T19" fmla="*/ 2147483646 h 112"/>
                  <a:gd name="T20" fmla="*/ 2147483646 w 78"/>
                  <a:gd name="T21" fmla="*/ 2147483646 h 112"/>
                  <a:gd name="T22" fmla="*/ 2147483646 w 78"/>
                  <a:gd name="T23" fmla="*/ 2147483646 h 112"/>
                  <a:gd name="T24" fmla="*/ 2147483646 w 78"/>
                  <a:gd name="T25" fmla="*/ 2147483646 h 112"/>
                  <a:gd name="T26" fmla="*/ 2147483646 w 78"/>
                  <a:gd name="T27" fmla="*/ 2147483646 h 112"/>
                  <a:gd name="T28" fmla="*/ 2147483646 w 78"/>
                  <a:gd name="T29" fmla="*/ 2147483646 h 112"/>
                  <a:gd name="T30" fmla="*/ 2147483646 w 78"/>
                  <a:gd name="T31" fmla="*/ 2147483646 h 112"/>
                  <a:gd name="T32" fmla="*/ 2147483646 w 78"/>
                  <a:gd name="T33" fmla="*/ 2147483646 h 112"/>
                  <a:gd name="T34" fmla="*/ 2147483646 w 78"/>
                  <a:gd name="T35" fmla="*/ 2147483646 h 112"/>
                  <a:gd name="T36" fmla="*/ 2147483646 w 78"/>
                  <a:gd name="T37" fmla="*/ 2147483646 h 112"/>
                  <a:gd name="T38" fmla="*/ 2147483646 w 78"/>
                  <a:gd name="T39" fmla="*/ 2147483646 h 112"/>
                  <a:gd name="T40" fmla="*/ 2147483646 w 78"/>
                  <a:gd name="T41" fmla="*/ 2147483646 h 112"/>
                  <a:gd name="T42" fmla="*/ 2147483646 w 78"/>
                  <a:gd name="T43" fmla="*/ 2147483646 h 112"/>
                  <a:gd name="T44" fmla="*/ 2147483646 w 78"/>
                  <a:gd name="T45" fmla="*/ 2147483646 h 112"/>
                  <a:gd name="T46" fmla="*/ 2147483646 w 78"/>
                  <a:gd name="T47" fmla="*/ 2147483646 h 112"/>
                  <a:gd name="T48" fmla="*/ 2147483646 w 78"/>
                  <a:gd name="T49" fmla="*/ 2147483646 h 112"/>
                  <a:gd name="T50" fmla="*/ 2147483646 w 78"/>
                  <a:gd name="T51" fmla="*/ 2147483646 h 112"/>
                  <a:gd name="T52" fmla="*/ 2147483646 w 78"/>
                  <a:gd name="T53" fmla="*/ 2147483646 h 112"/>
                  <a:gd name="T54" fmla="*/ 2147483646 w 78"/>
                  <a:gd name="T55" fmla="*/ 2147483646 h 112"/>
                  <a:gd name="T56" fmla="*/ 2147483646 w 78"/>
                  <a:gd name="T57" fmla="*/ 2147483646 h 112"/>
                  <a:gd name="T58" fmla="*/ 2147483646 w 78"/>
                  <a:gd name="T59" fmla="*/ 2147483646 h 112"/>
                  <a:gd name="T60" fmla="*/ 2147483646 w 78"/>
                  <a:gd name="T61" fmla="*/ 2147483646 h 112"/>
                  <a:gd name="T62" fmla="*/ 2147483646 w 78"/>
                  <a:gd name="T63" fmla="*/ 2147483646 h 112"/>
                  <a:gd name="T64" fmla="*/ 2147483646 w 78"/>
                  <a:gd name="T65" fmla="*/ 2147483646 h 112"/>
                  <a:gd name="T66" fmla="*/ 2147483646 w 78"/>
                  <a:gd name="T67" fmla="*/ 2147483646 h 112"/>
                  <a:gd name="T68" fmla="*/ 2147483646 w 78"/>
                  <a:gd name="T69" fmla="*/ 2147483646 h 112"/>
                  <a:gd name="T70" fmla="*/ 2147483646 w 78"/>
                  <a:gd name="T71" fmla="*/ 2147483646 h 112"/>
                  <a:gd name="T72" fmla="*/ 2147483646 w 78"/>
                  <a:gd name="T73" fmla="*/ 2147483646 h 112"/>
                  <a:gd name="T74" fmla="*/ 2147483646 w 78"/>
                  <a:gd name="T75" fmla="*/ 2147483646 h 112"/>
                  <a:gd name="T76" fmla="*/ 2147483646 w 78"/>
                  <a:gd name="T77" fmla="*/ 2147483646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8" h="112">
                    <a:moveTo>
                      <a:pt x="21" y="36"/>
                    </a:moveTo>
                    <a:cubicBezTo>
                      <a:pt x="20" y="27"/>
                      <a:pt x="20" y="19"/>
                      <a:pt x="21" y="11"/>
                    </a:cubicBezTo>
                    <a:cubicBezTo>
                      <a:pt x="37" y="0"/>
                      <a:pt x="45" y="13"/>
                      <a:pt x="58" y="11"/>
                    </a:cubicBezTo>
                    <a:cubicBezTo>
                      <a:pt x="59" y="19"/>
                      <a:pt x="59" y="29"/>
                      <a:pt x="57" y="36"/>
                    </a:cubicBezTo>
                    <a:cubicBezTo>
                      <a:pt x="57" y="40"/>
                      <a:pt x="55" y="44"/>
                      <a:pt x="53" y="47"/>
                    </a:cubicBezTo>
                    <a:cubicBezTo>
                      <a:pt x="49" y="51"/>
                      <a:pt x="44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4" y="53"/>
                      <a:pt x="29" y="51"/>
                      <a:pt x="26" y="47"/>
                    </a:cubicBezTo>
                    <a:cubicBezTo>
                      <a:pt x="24" y="44"/>
                      <a:pt x="22" y="40"/>
                      <a:pt x="21" y="36"/>
                    </a:cubicBezTo>
                    <a:close/>
                    <a:moveTo>
                      <a:pt x="13" y="107"/>
                    </a:moveTo>
                    <a:cubicBezTo>
                      <a:pt x="67" y="107"/>
                      <a:pt x="67" y="107"/>
                      <a:pt x="67" y="10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3" y="107"/>
                      <a:pt x="13" y="107"/>
                      <a:pt x="13" y="107"/>
                    </a:cubicBezTo>
                    <a:close/>
                    <a:moveTo>
                      <a:pt x="70" y="67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8" y="98"/>
                      <a:pt x="77" y="103"/>
                      <a:pt x="68" y="10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8" y="61"/>
                      <a:pt x="69" y="64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lose/>
                    <a:moveTo>
                      <a:pt x="14" y="103"/>
                    </a:moveTo>
                    <a:cubicBezTo>
                      <a:pt x="11" y="103"/>
                      <a:pt x="11" y="103"/>
                      <a:pt x="11" y="103"/>
                    </a:cubicBezTo>
                    <a:cubicBezTo>
                      <a:pt x="1" y="103"/>
                      <a:pt x="0" y="98"/>
                      <a:pt x="3" y="90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3"/>
                      <a:pt x="11" y="60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14" y="72"/>
                      <a:pt x="14" y="72"/>
                      <a:pt x="14" y="72"/>
                    </a:cubicBezTo>
                    <a:lnTo>
                      <a:pt x="14" y="1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KSO_Shape"/>
              <p:cNvSpPr>
                <a:spLocks/>
              </p:cNvSpPr>
              <p:nvPr/>
            </p:nvSpPr>
            <p:spPr bwMode="auto">
              <a:xfrm>
                <a:off x="9388068" y="1717762"/>
                <a:ext cx="567556" cy="696063"/>
              </a:xfrm>
              <a:custGeom>
                <a:avLst/>
                <a:gdLst>
                  <a:gd name="T0" fmla="*/ 2147483646 w 78"/>
                  <a:gd name="T1" fmla="*/ 2147483646 h 112"/>
                  <a:gd name="T2" fmla="*/ 2147483646 w 78"/>
                  <a:gd name="T3" fmla="*/ 2147483646 h 112"/>
                  <a:gd name="T4" fmla="*/ 2147483646 w 78"/>
                  <a:gd name="T5" fmla="*/ 2147483646 h 112"/>
                  <a:gd name="T6" fmla="*/ 2147483646 w 78"/>
                  <a:gd name="T7" fmla="*/ 2147483646 h 112"/>
                  <a:gd name="T8" fmla="*/ 2147483646 w 78"/>
                  <a:gd name="T9" fmla="*/ 2147483646 h 112"/>
                  <a:gd name="T10" fmla="*/ 2147483646 w 78"/>
                  <a:gd name="T11" fmla="*/ 2147483646 h 112"/>
                  <a:gd name="T12" fmla="*/ 2147483646 w 78"/>
                  <a:gd name="T13" fmla="*/ 2147483646 h 112"/>
                  <a:gd name="T14" fmla="*/ 2147483646 w 78"/>
                  <a:gd name="T15" fmla="*/ 2147483646 h 112"/>
                  <a:gd name="T16" fmla="*/ 2147483646 w 78"/>
                  <a:gd name="T17" fmla="*/ 2147483646 h 112"/>
                  <a:gd name="T18" fmla="*/ 2147483646 w 78"/>
                  <a:gd name="T19" fmla="*/ 2147483646 h 112"/>
                  <a:gd name="T20" fmla="*/ 2147483646 w 78"/>
                  <a:gd name="T21" fmla="*/ 2147483646 h 112"/>
                  <a:gd name="T22" fmla="*/ 2147483646 w 78"/>
                  <a:gd name="T23" fmla="*/ 2147483646 h 112"/>
                  <a:gd name="T24" fmla="*/ 2147483646 w 78"/>
                  <a:gd name="T25" fmla="*/ 2147483646 h 112"/>
                  <a:gd name="T26" fmla="*/ 2147483646 w 78"/>
                  <a:gd name="T27" fmla="*/ 2147483646 h 112"/>
                  <a:gd name="T28" fmla="*/ 2147483646 w 78"/>
                  <a:gd name="T29" fmla="*/ 2147483646 h 112"/>
                  <a:gd name="T30" fmla="*/ 2147483646 w 78"/>
                  <a:gd name="T31" fmla="*/ 2147483646 h 112"/>
                  <a:gd name="T32" fmla="*/ 2147483646 w 78"/>
                  <a:gd name="T33" fmla="*/ 2147483646 h 112"/>
                  <a:gd name="T34" fmla="*/ 2147483646 w 78"/>
                  <a:gd name="T35" fmla="*/ 2147483646 h 112"/>
                  <a:gd name="T36" fmla="*/ 2147483646 w 78"/>
                  <a:gd name="T37" fmla="*/ 2147483646 h 112"/>
                  <a:gd name="T38" fmla="*/ 2147483646 w 78"/>
                  <a:gd name="T39" fmla="*/ 2147483646 h 112"/>
                  <a:gd name="T40" fmla="*/ 2147483646 w 78"/>
                  <a:gd name="T41" fmla="*/ 2147483646 h 112"/>
                  <a:gd name="T42" fmla="*/ 2147483646 w 78"/>
                  <a:gd name="T43" fmla="*/ 2147483646 h 112"/>
                  <a:gd name="T44" fmla="*/ 2147483646 w 78"/>
                  <a:gd name="T45" fmla="*/ 2147483646 h 112"/>
                  <a:gd name="T46" fmla="*/ 2147483646 w 78"/>
                  <a:gd name="T47" fmla="*/ 2147483646 h 112"/>
                  <a:gd name="T48" fmla="*/ 2147483646 w 78"/>
                  <a:gd name="T49" fmla="*/ 2147483646 h 112"/>
                  <a:gd name="T50" fmla="*/ 2147483646 w 78"/>
                  <a:gd name="T51" fmla="*/ 2147483646 h 112"/>
                  <a:gd name="T52" fmla="*/ 2147483646 w 78"/>
                  <a:gd name="T53" fmla="*/ 2147483646 h 112"/>
                  <a:gd name="T54" fmla="*/ 2147483646 w 78"/>
                  <a:gd name="T55" fmla="*/ 2147483646 h 112"/>
                  <a:gd name="T56" fmla="*/ 2147483646 w 78"/>
                  <a:gd name="T57" fmla="*/ 2147483646 h 112"/>
                  <a:gd name="T58" fmla="*/ 2147483646 w 78"/>
                  <a:gd name="T59" fmla="*/ 2147483646 h 112"/>
                  <a:gd name="T60" fmla="*/ 2147483646 w 78"/>
                  <a:gd name="T61" fmla="*/ 2147483646 h 112"/>
                  <a:gd name="T62" fmla="*/ 2147483646 w 78"/>
                  <a:gd name="T63" fmla="*/ 2147483646 h 112"/>
                  <a:gd name="T64" fmla="*/ 2147483646 w 78"/>
                  <a:gd name="T65" fmla="*/ 2147483646 h 112"/>
                  <a:gd name="T66" fmla="*/ 2147483646 w 78"/>
                  <a:gd name="T67" fmla="*/ 2147483646 h 112"/>
                  <a:gd name="T68" fmla="*/ 2147483646 w 78"/>
                  <a:gd name="T69" fmla="*/ 2147483646 h 112"/>
                  <a:gd name="T70" fmla="*/ 2147483646 w 78"/>
                  <a:gd name="T71" fmla="*/ 2147483646 h 112"/>
                  <a:gd name="T72" fmla="*/ 2147483646 w 78"/>
                  <a:gd name="T73" fmla="*/ 2147483646 h 112"/>
                  <a:gd name="T74" fmla="*/ 2147483646 w 78"/>
                  <a:gd name="T75" fmla="*/ 2147483646 h 112"/>
                  <a:gd name="T76" fmla="*/ 2147483646 w 78"/>
                  <a:gd name="T77" fmla="*/ 2147483646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8" h="112">
                    <a:moveTo>
                      <a:pt x="21" y="36"/>
                    </a:moveTo>
                    <a:cubicBezTo>
                      <a:pt x="20" y="27"/>
                      <a:pt x="20" y="19"/>
                      <a:pt x="21" y="11"/>
                    </a:cubicBezTo>
                    <a:cubicBezTo>
                      <a:pt x="37" y="0"/>
                      <a:pt x="45" y="13"/>
                      <a:pt x="58" y="11"/>
                    </a:cubicBezTo>
                    <a:cubicBezTo>
                      <a:pt x="59" y="19"/>
                      <a:pt x="59" y="29"/>
                      <a:pt x="57" y="36"/>
                    </a:cubicBezTo>
                    <a:cubicBezTo>
                      <a:pt x="57" y="40"/>
                      <a:pt x="55" y="44"/>
                      <a:pt x="53" y="47"/>
                    </a:cubicBezTo>
                    <a:cubicBezTo>
                      <a:pt x="49" y="51"/>
                      <a:pt x="44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4" y="53"/>
                      <a:pt x="29" y="51"/>
                      <a:pt x="26" y="47"/>
                    </a:cubicBezTo>
                    <a:cubicBezTo>
                      <a:pt x="24" y="44"/>
                      <a:pt x="22" y="40"/>
                      <a:pt x="21" y="36"/>
                    </a:cubicBezTo>
                    <a:close/>
                    <a:moveTo>
                      <a:pt x="13" y="107"/>
                    </a:moveTo>
                    <a:cubicBezTo>
                      <a:pt x="67" y="107"/>
                      <a:pt x="67" y="107"/>
                      <a:pt x="67" y="10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3" y="107"/>
                      <a:pt x="13" y="107"/>
                      <a:pt x="13" y="107"/>
                    </a:cubicBezTo>
                    <a:close/>
                    <a:moveTo>
                      <a:pt x="70" y="67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8" y="98"/>
                      <a:pt x="77" y="103"/>
                      <a:pt x="68" y="10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8" y="61"/>
                      <a:pt x="69" y="64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lose/>
                    <a:moveTo>
                      <a:pt x="14" y="103"/>
                    </a:moveTo>
                    <a:cubicBezTo>
                      <a:pt x="11" y="103"/>
                      <a:pt x="11" y="103"/>
                      <a:pt x="11" y="103"/>
                    </a:cubicBezTo>
                    <a:cubicBezTo>
                      <a:pt x="1" y="103"/>
                      <a:pt x="0" y="98"/>
                      <a:pt x="3" y="90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3"/>
                      <a:pt x="11" y="60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14" y="72"/>
                      <a:pt x="14" y="72"/>
                      <a:pt x="14" y="72"/>
                    </a:cubicBezTo>
                    <a:lnTo>
                      <a:pt x="14" y="1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" name="文本框 64"/>
            <p:cNvSpPr txBox="1"/>
            <p:nvPr/>
          </p:nvSpPr>
          <p:spPr>
            <a:xfrm>
              <a:off x="8704836" y="2241093"/>
              <a:ext cx="1200423" cy="35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主控端</a:t>
              </a:r>
            </a:p>
          </p:txBody>
        </p:sp>
        <p:sp>
          <p:nvSpPr>
            <p:cNvPr id="7" name="KSO_Shape"/>
            <p:cNvSpPr/>
            <p:nvPr/>
          </p:nvSpPr>
          <p:spPr>
            <a:xfrm>
              <a:off x="8993024" y="3219942"/>
              <a:ext cx="624046" cy="393010"/>
            </a:xfrm>
            <a:custGeom>
              <a:avLst/>
              <a:gdLst>
                <a:gd name="connsiteX0" fmla="*/ 236286 w 472572"/>
                <a:gd name="connsiteY0" fmla="*/ 238384 h 335351"/>
                <a:gd name="connsiteX1" fmla="*/ 297849 w 472572"/>
                <a:gd name="connsiteY1" fmla="*/ 277381 h 335351"/>
                <a:gd name="connsiteX2" fmla="*/ 236286 w 472572"/>
                <a:gd name="connsiteY2" fmla="*/ 335351 h 335351"/>
                <a:gd name="connsiteX3" fmla="*/ 174722 w 472572"/>
                <a:gd name="connsiteY3" fmla="*/ 277381 h 335351"/>
                <a:gd name="connsiteX4" fmla="*/ 236286 w 472572"/>
                <a:gd name="connsiteY4" fmla="*/ 238384 h 335351"/>
                <a:gd name="connsiteX5" fmla="*/ 236286 w 472572"/>
                <a:gd name="connsiteY5" fmla="*/ 153779 h 335351"/>
                <a:gd name="connsiteX6" fmla="*/ 360886 w 472572"/>
                <a:gd name="connsiteY6" fmla="*/ 218025 h 335351"/>
                <a:gd name="connsiteX7" fmla="*/ 331907 w 472572"/>
                <a:gd name="connsiteY7" fmla="*/ 245311 h 335351"/>
                <a:gd name="connsiteX8" fmla="*/ 236286 w 472572"/>
                <a:gd name="connsiteY8" fmla="*/ 193327 h 335351"/>
                <a:gd name="connsiteX9" fmla="*/ 140664 w 472572"/>
                <a:gd name="connsiteY9" fmla="*/ 245311 h 335351"/>
                <a:gd name="connsiteX10" fmla="*/ 111686 w 472572"/>
                <a:gd name="connsiteY10" fmla="*/ 218025 h 335351"/>
                <a:gd name="connsiteX11" fmla="*/ 236286 w 472572"/>
                <a:gd name="connsiteY11" fmla="*/ 153779 h 335351"/>
                <a:gd name="connsiteX12" fmla="*/ 236285 w 472572"/>
                <a:gd name="connsiteY12" fmla="*/ 72334 h 335351"/>
                <a:gd name="connsiteX13" fmla="*/ 420037 w 472572"/>
                <a:gd name="connsiteY13" fmla="*/ 162327 h 335351"/>
                <a:gd name="connsiteX14" fmla="*/ 389766 w 472572"/>
                <a:gd name="connsiteY14" fmla="*/ 190830 h 335351"/>
                <a:gd name="connsiteX15" fmla="*/ 236285 w 472572"/>
                <a:gd name="connsiteY15" fmla="*/ 114013 h 335351"/>
                <a:gd name="connsiteX16" fmla="*/ 82804 w 472572"/>
                <a:gd name="connsiteY16" fmla="*/ 190829 h 335351"/>
                <a:gd name="connsiteX17" fmla="*/ 52534 w 472572"/>
                <a:gd name="connsiteY17" fmla="*/ 162327 h 335351"/>
                <a:gd name="connsiteX18" fmla="*/ 236285 w 472572"/>
                <a:gd name="connsiteY18" fmla="*/ 72334 h 335351"/>
                <a:gd name="connsiteX19" fmla="*/ 236286 w 472572"/>
                <a:gd name="connsiteY19" fmla="*/ 0 h 335351"/>
                <a:gd name="connsiteX20" fmla="*/ 472572 w 472572"/>
                <a:gd name="connsiteY20" fmla="*/ 112859 h 335351"/>
                <a:gd name="connsiteX21" fmla="*/ 443240 w 472572"/>
                <a:gd name="connsiteY21" fmla="*/ 140479 h 335351"/>
                <a:gd name="connsiteX22" fmla="*/ 236286 w 472572"/>
                <a:gd name="connsiteY22" fmla="*/ 40387 h 335351"/>
                <a:gd name="connsiteX23" fmla="*/ 29332 w 472572"/>
                <a:gd name="connsiteY23" fmla="*/ 140479 h 335351"/>
                <a:gd name="connsiteX24" fmla="*/ 0 w 472572"/>
                <a:gd name="connsiteY24" fmla="*/ 112859 h 335351"/>
                <a:gd name="connsiteX25" fmla="*/ 236286 w 472572"/>
                <a:gd name="connsiteY25" fmla="*/ 0 h 3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572" h="335351">
                  <a:moveTo>
                    <a:pt x="236286" y="238384"/>
                  </a:moveTo>
                  <a:cubicBezTo>
                    <a:pt x="263564" y="238384"/>
                    <a:pt x="287156" y="254165"/>
                    <a:pt x="297849" y="277381"/>
                  </a:cubicBezTo>
                  <a:lnTo>
                    <a:pt x="236286" y="335351"/>
                  </a:lnTo>
                  <a:lnTo>
                    <a:pt x="174722" y="277381"/>
                  </a:lnTo>
                  <a:cubicBezTo>
                    <a:pt x="185416" y="254165"/>
                    <a:pt x="209008" y="238384"/>
                    <a:pt x="236286" y="238384"/>
                  </a:cubicBezTo>
                  <a:close/>
                  <a:moveTo>
                    <a:pt x="236286" y="153779"/>
                  </a:moveTo>
                  <a:cubicBezTo>
                    <a:pt x="287723" y="153779"/>
                    <a:pt x="333263" y="179027"/>
                    <a:pt x="360886" y="218025"/>
                  </a:cubicBezTo>
                  <a:lnTo>
                    <a:pt x="331907" y="245311"/>
                  </a:lnTo>
                  <a:cubicBezTo>
                    <a:pt x="311651" y="213977"/>
                    <a:pt x="276380" y="193327"/>
                    <a:pt x="236286" y="193327"/>
                  </a:cubicBezTo>
                  <a:cubicBezTo>
                    <a:pt x="196191" y="193327"/>
                    <a:pt x="160920" y="213977"/>
                    <a:pt x="140664" y="245311"/>
                  </a:cubicBezTo>
                  <a:lnTo>
                    <a:pt x="111686" y="218025"/>
                  </a:lnTo>
                  <a:cubicBezTo>
                    <a:pt x="139308" y="179027"/>
                    <a:pt x="184848" y="153779"/>
                    <a:pt x="236286" y="153779"/>
                  </a:cubicBezTo>
                  <a:close/>
                  <a:moveTo>
                    <a:pt x="236285" y="72334"/>
                  </a:moveTo>
                  <a:cubicBezTo>
                    <a:pt x="311099" y="72334"/>
                    <a:pt x="377756" y="107256"/>
                    <a:pt x="420037" y="162327"/>
                  </a:cubicBezTo>
                  <a:lnTo>
                    <a:pt x="389766" y="190830"/>
                  </a:lnTo>
                  <a:cubicBezTo>
                    <a:pt x="354994" y="143968"/>
                    <a:pt x="299138" y="114013"/>
                    <a:pt x="236285" y="114013"/>
                  </a:cubicBezTo>
                  <a:cubicBezTo>
                    <a:pt x="173433" y="114013"/>
                    <a:pt x="117576" y="143967"/>
                    <a:pt x="82804" y="190829"/>
                  </a:cubicBezTo>
                  <a:lnTo>
                    <a:pt x="52534" y="162327"/>
                  </a:lnTo>
                  <a:cubicBezTo>
                    <a:pt x="94815" y="107256"/>
                    <a:pt x="161472" y="72334"/>
                    <a:pt x="236285" y="72334"/>
                  </a:cubicBezTo>
                  <a:close/>
                  <a:moveTo>
                    <a:pt x="236286" y="0"/>
                  </a:moveTo>
                  <a:cubicBezTo>
                    <a:pt x="331854" y="0"/>
                    <a:pt x="417244" y="43584"/>
                    <a:pt x="472572" y="112859"/>
                  </a:cubicBezTo>
                  <a:lnTo>
                    <a:pt x="443240" y="140479"/>
                  </a:lnTo>
                  <a:cubicBezTo>
                    <a:pt x="395198" y="79129"/>
                    <a:pt x="320266" y="40387"/>
                    <a:pt x="236286" y="40387"/>
                  </a:cubicBezTo>
                  <a:cubicBezTo>
                    <a:pt x="152305" y="40387"/>
                    <a:pt x="77373" y="79129"/>
                    <a:pt x="29332" y="140479"/>
                  </a:cubicBezTo>
                  <a:lnTo>
                    <a:pt x="0" y="112859"/>
                  </a:lnTo>
                  <a:cubicBezTo>
                    <a:pt x="55328" y="43584"/>
                    <a:pt x="140717" y="0"/>
                    <a:pt x="23628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39"/>
            <p:cNvSpPr txBox="1"/>
            <p:nvPr/>
          </p:nvSpPr>
          <p:spPr>
            <a:xfrm>
              <a:off x="9353063" y="2713466"/>
              <a:ext cx="883676" cy="32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主动维护</a:t>
              </a:r>
            </a:p>
          </p:txBody>
        </p:sp>
        <p:sp>
          <p:nvSpPr>
            <p:cNvPr id="9" name="文本框 48"/>
            <p:cNvSpPr txBox="1"/>
            <p:nvPr/>
          </p:nvSpPr>
          <p:spPr>
            <a:xfrm>
              <a:off x="8840405" y="3594792"/>
              <a:ext cx="929285" cy="32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Internet</a:t>
              </a:r>
              <a:endParaRPr lang="zh-CN" altLang="en-US" sz="1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虚尾箭头 9"/>
            <p:cNvSpPr/>
            <p:nvPr/>
          </p:nvSpPr>
          <p:spPr>
            <a:xfrm rot="5400000">
              <a:off x="8989342" y="2793859"/>
              <a:ext cx="631411" cy="160037"/>
            </a:xfrm>
            <a:prstGeom prst="stripedRightArrow">
              <a:avLst/>
            </a:prstGeom>
            <a:solidFill>
              <a:srgbClr val="FFD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94382" y="3780089"/>
              <a:ext cx="4710876" cy="2030913"/>
              <a:chOff x="6994382" y="3780089"/>
              <a:chExt cx="4710876" cy="2030913"/>
            </a:xfrm>
          </p:grpSpPr>
          <p:sp>
            <p:nvSpPr>
              <p:cNvPr id="12" name="KSO_Shape"/>
              <p:cNvSpPr>
                <a:spLocks/>
              </p:cNvSpPr>
              <p:nvPr/>
            </p:nvSpPr>
            <p:spPr bwMode="auto">
              <a:xfrm>
                <a:off x="7200040" y="4416131"/>
                <a:ext cx="676770" cy="471308"/>
              </a:xfrm>
              <a:custGeom>
                <a:avLst/>
                <a:gdLst/>
                <a:ahLst/>
                <a:cxnLst/>
                <a:rect l="0" t="0" r="r" b="b"/>
                <a:pathLst>
                  <a:path w="1903412" h="1563688">
                    <a:moveTo>
                      <a:pt x="872180" y="1544638"/>
                    </a:moveTo>
                    <a:lnTo>
                      <a:pt x="875675" y="1544638"/>
                    </a:lnTo>
                    <a:lnTo>
                      <a:pt x="1859905" y="1544638"/>
                    </a:lnTo>
                    <a:lnTo>
                      <a:pt x="1863400" y="1544638"/>
                    </a:lnTo>
                    <a:lnTo>
                      <a:pt x="1866577" y="1545233"/>
                    </a:lnTo>
                    <a:lnTo>
                      <a:pt x="1869118" y="1545829"/>
                    </a:lnTo>
                    <a:lnTo>
                      <a:pt x="1871660" y="1546722"/>
                    </a:lnTo>
                    <a:lnTo>
                      <a:pt x="1873884" y="1547912"/>
                    </a:lnTo>
                    <a:lnTo>
                      <a:pt x="1875154" y="1549103"/>
                    </a:lnTo>
                    <a:lnTo>
                      <a:pt x="1876107" y="1550591"/>
                    </a:lnTo>
                    <a:lnTo>
                      <a:pt x="1876425" y="1552079"/>
                    </a:lnTo>
                    <a:lnTo>
                      <a:pt x="1876425" y="1555651"/>
                    </a:lnTo>
                    <a:lnTo>
                      <a:pt x="1876107" y="1557140"/>
                    </a:lnTo>
                    <a:lnTo>
                      <a:pt x="1875154" y="1558926"/>
                    </a:lnTo>
                    <a:lnTo>
                      <a:pt x="1873884" y="1560116"/>
                    </a:lnTo>
                    <a:lnTo>
                      <a:pt x="1871660" y="1561307"/>
                    </a:lnTo>
                    <a:lnTo>
                      <a:pt x="1869118" y="1562200"/>
                    </a:lnTo>
                    <a:lnTo>
                      <a:pt x="1866577" y="1563093"/>
                    </a:lnTo>
                    <a:lnTo>
                      <a:pt x="1863400" y="1563390"/>
                    </a:lnTo>
                    <a:lnTo>
                      <a:pt x="1859905" y="1563688"/>
                    </a:lnTo>
                    <a:lnTo>
                      <a:pt x="875675" y="1563688"/>
                    </a:lnTo>
                    <a:lnTo>
                      <a:pt x="872180" y="1563390"/>
                    </a:lnTo>
                    <a:lnTo>
                      <a:pt x="869003" y="1563093"/>
                    </a:lnTo>
                    <a:lnTo>
                      <a:pt x="866144" y="1562200"/>
                    </a:lnTo>
                    <a:lnTo>
                      <a:pt x="863603" y="1561307"/>
                    </a:lnTo>
                    <a:lnTo>
                      <a:pt x="861696" y="1560116"/>
                    </a:lnTo>
                    <a:lnTo>
                      <a:pt x="860108" y="1558926"/>
                    </a:lnTo>
                    <a:lnTo>
                      <a:pt x="859155" y="1557140"/>
                    </a:lnTo>
                    <a:lnTo>
                      <a:pt x="858837" y="1555651"/>
                    </a:lnTo>
                    <a:lnTo>
                      <a:pt x="858837" y="1552079"/>
                    </a:lnTo>
                    <a:lnTo>
                      <a:pt x="859155" y="1550591"/>
                    </a:lnTo>
                    <a:lnTo>
                      <a:pt x="860108" y="1549103"/>
                    </a:lnTo>
                    <a:lnTo>
                      <a:pt x="861696" y="1547912"/>
                    </a:lnTo>
                    <a:lnTo>
                      <a:pt x="863603" y="1546722"/>
                    </a:lnTo>
                    <a:lnTo>
                      <a:pt x="866144" y="1545829"/>
                    </a:lnTo>
                    <a:lnTo>
                      <a:pt x="869003" y="1545233"/>
                    </a:lnTo>
                    <a:lnTo>
                      <a:pt x="872180" y="1544638"/>
                    </a:lnTo>
                    <a:close/>
                    <a:moveTo>
                      <a:pt x="1255848" y="1415770"/>
                    </a:moveTo>
                    <a:lnTo>
                      <a:pt x="1252677" y="1416407"/>
                    </a:lnTo>
                    <a:lnTo>
                      <a:pt x="1249823" y="1417361"/>
                    </a:lnTo>
                    <a:lnTo>
                      <a:pt x="1247286" y="1419271"/>
                    </a:lnTo>
                    <a:lnTo>
                      <a:pt x="1245383" y="1420862"/>
                    </a:lnTo>
                    <a:lnTo>
                      <a:pt x="1243797" y="1422771"/>
                    </a:lnTo>
                    <a:lnTo>
                      <a:pt x="1242529" y="1424680"/>
                    </a:lnTo>
                    <a:lnTo>
                      <a:pt x="1242212" y="1426908"/>
                    </a:lnTo>
                    <a:lnTo>
                      <a:pt x="1235235" y="1522691"/>
                    </a:lnTo>
                    <a:lnTo>
                      <a:pt x="1235235" y="1525237"/>
                    </a:lnTo>
                    <a:lnTo>
                      <a:pt x="1236186" y="1527146"/>
                    </a:lnTo>
                    <a:lnTo>
                      <a:pt x="1237772" y="1529056"/>
                    </a:lnTo>
                    <a:lnTo>
                      <a:pt x="1239675" y="1530647"/>
                    </a:lnTo>
                    <a:lnTo>
                      <a:pt x="1242212" y="1532238"/>
                    </a:lnTo>
                    <a:lnTo>
                      <a:pt x="1245066" y="1533193"/>
                    </a:lnTo>
                    <a:lnTo>
                      <a:pt x="1247920" y="1533829"/>
                    </a:lnTo>
                    <a:lnTo>
                      <a:pt x="1251408" y="1534147"/>
                    </a:lnTo>
                    <a:lnTo>
                      <a:pt x="1488299" y="1535738"/>
                    </a:lnTo>
                    <a:lnTo>
                      <a:pt x="1491787" y="1535738"/>
                    </a:lnTo>
                    <a:lnTo>
                      <a:pt x="1494641" y="1535102"/>
                    </a:lnTo>
                    <a:lnTo>
                      <a:pt x="1497813" y="1533829"/>
                    </a:lnTo>
                    <a:lnTo>
                      <a:pt x="1500032" y="1532556"/>
                    </a:lnTo>
                    <a:lnTo>
                      <a:pt x="1502252" y="1530965"/>
                    </a:lnTo>
                    <a:lnTo>
                      <a:pt x="1503521" y="1529056"/>
                    </a:lnTo>
                    <a:lnTo>
                      <a:pt x="1504472" y="1526828"/>
                    </a:lnTo>
                    <a:lnTo>
                      <a:pt x="1504789" y="1524601"/>
                    </a:lnTo>
                    <a:lnTo>
                      <a:pt x="1499715" y="1428181"/>
                    </a:lnTo>
                    <a:lnTo>
                      <a:pt x="1499398" y="1425953"/>
                    </a:lnTo>
                    <a:lnTo>
                      <a:pt x="1498130" y="1424044"/>
                    </a:lnTo>
                    <a:lnTo>
                      <a:pt x="1496227" y="1422134"/>
                    </a:lnTo>
                    <a:lnTo>
                      <a:pt x="1494324" y="1420543"/>
                    </a:lnTo>
                    <a:lnTo>
                      <a:pt x="1491787" y="1418952"/>
                    </a:lnTo>
                    <a:lnTo>
                      <a:pt x="1489250" y="1417679"/>
                    </a:lnTo>
                    <a:lnTo>
                      <a:pt x="1486396" y="1417043"/>
                    </a:lnTo>
                    <a:lnTo>
                      <a:pt x="1483225" y="1416725"/>
                    </a:lnTo>
                    <a:lnTo>
                      <a:pt x="1259019" y="1415770"/>
                    </a:lnTo>
                    <a:lnTo>
                      <a:pt x="1255848" y="1415770"/>
                    </a:lnTo>
                    <a:close/>
                    <a:moveTo>
                      <a:pt x="1699820" y="1377902"/>
                    </a:moveTo>
                    <a:lnTo>
                      <a:pt x="1703942" y="1405269"/>
                    </a:lnTo>
                    <a:lnTo>
                      <a:pt x="1750876" y="1405587"/>
                    </a:lnTo>
                    <a:lnTo>
                      <a:pt x="1746437" y="1378220"/>
                    </a:lnTo>
                    <a:lnTo>
                      <a:pt x="1699820" y="1377902"/>
                    </a:lnTo>
                    <a:close/>
                    <a:moveTo>
                      <a:pt x="1636078" y="1377902"/>
                    </a:moveTo>
                    <a:lnTo>
                      <a:pt x="1639249" y="1404951"/>
                    </a:lnTo>
                    <a:lnTo>
                      <a:pt x="1686183" y="1405269"/>
                    </a:lnTo>
                    <a:lnTo>
                      <a:pt x="1682378" y="1377902"/>
                    </a:lnTo>
                    <a:lnTo>
                      <a:pt x="1636078" y="1377902"/>
                    </a:lnTo>
                    <a:close/>
                    <a:moveTo>
                      <a:pt x="1572019" y="1377584"/>
                    </a:moveTo>
                    <a:lnTo>
                      <a:pt x="1574239" y="1404633"/>
                    </a:lnTo>
                    <a:lnTo>
                      <a:pt x="1621490" y="1404951"/>
                    </a:lnTo>
                    <a:lnTo>
                      <a:pt x="1618636" y="1377584"/>
                    </a:lnTo>
                    <a:lnTo>
                      <a:pt x="1572019" y="1377584"/>
                    </a:lnTo>
                    <a:close/>
                    <a:moveTo>
                      <a:pt x="1507960" y="1377266"/>
                    </a:moveTo>
                    <a:lnTo>
                      <a:pt x="1509546" y="1404314"/>
                    </a:lnTo>
                    <a:lnTo>
                      <a:pt x="1556797" y="1404633"/>
                    </a:lnTo>
                    <a:lnTo>
                      <a:pt x="1554577" y="1377266"/>
                    </a:lnTo>
                    <a:lnTo>
                      <a:pt x="1507960" y="1377266"/>
                    </a:lnTo>
                    <a:close/>
                    <a:moveTo>
                      <a:pt x="1443902" y="1376948"/>
                    </a:moveTo>
                    <a:lnTo>
                      <a:pt x="1444853" y="1403996"/>
                    </a:lnTo>
                    <a:lnTo>
                      <a:pt x="1491787" y="1403996"/>
                    </a:lnTo>
                    <a:lnTo>
                      <a:pt x="1490519" y="1377266"/>
                    </a:lnTo>
                    <a:lnTo>
                      <a:pt x="1443902" y="1376948"/>
                    </a:lnTo>
                    <a:close/>
                    <a:moveTo>
                      <a:pt x="1380160" y="1376629"/>
                    </a:moveTo>
                    <a:lnTo>
                      <a:pt x="1379843" y="1403678"/>
                    </a:lnTo>
                    <a:lnTo>
                      <a:pt x="1426777" y="1403996"/>
                    </a:lnTo>
                    <a:lnTo>
                      <a:pt x="1426460" y="1376948"/>
                    </a:lnTo>
                    <a:lnTo>
                      <a:pt x="1380160" y="1376629"/>
                    </a:lnTo>
                    <a:close/>
                    <a:moveTo>
                      <a:pt x="1316101" y="1376311"/>
                    </a:moveTo>
                    <a:lnTo>
                      <a:pt x="1315150" y="1403360"/>
                    </a:lnTo>
                    <a:lnTo>
                      <a:pt x="1362401" y="1403360"/>
                    </a:lnTo>
                    <a:lnTo>
                      <a:pt x="1362718" y="1376629"/>
                    </a:lnTo>
                    <a:lnTo>
                      <a:pt x="1316101" y="1376311"/>
                    </a:lnTo>
                    <a:close/>
                    <a:moveTo>
                      <a:pt x="1252043" y="1375993"/>
                    </a:moveTo>
                    <a:lnTo>
                      <a:pt x="1250140" y="1403041"/>
                    </a:lnTo>
                    <a:lnTo>
                      <a:pt x="1297391" y="1403041"/>
                    </a:lnTo>
                    <a:lnTo>
                      <a:pt x="1298660" y="1376311"/>
                    </a:lnTo>
                    <a:lnTo>
                      <a:pt x="1252043" y="1375993"/>
                    </a:lnTo>
                    <a:close/>
                    <a:moveTo>
                      <a:pt x="1188301" y="1375675"/>
                    </a:moveTo>
                    <a:lnTo>
                      <a:pt x="1185764" y="1402723"/>
                    </a:lnTo>
                    <a:lnTo>
                      <a:pt x="1232698" y="1402723"/>
                    </a:lnTo>
                    <a:lnTo>
                      <a:pt x="1234601" y="1375993"/>
                    </a:lnTo>
                    <a:lnTo>
                      <a:pt x="1188301" y="1375675"/>
                    </a:lnTo>
                    <a:close/>
                    <a:moveTo>
                      <a:pt x="1124242" y="1375356"/>
                    </a:moveTo>
                    <a:lnTo>
                      <a:pt x="1120754" y="1402405"/>
                    </a:lnTo>
                    <a:lnTo>
                      <a:pt x="1167688" y="1402405"/>
                    </a:lnTo>
                    <a:lnTo>
                      <a:pt x="1170859" y="1375675"/>
                    </a:lnTo>
                    <a:lnTo>
                      <a:pt x="1124242" y="1375356"/>
                    </a:lnTo>
                    <a:close/>
                    <a:moveTo>
                      <a:pt x="1060183" y="1375038"/>
                    </a:moveTo>
                    <a:lnTo>
                      <a:pt x="1056061" y="1402087"/>
                    </a:lnTo>
                    <a:lnTo>
                      <a:pt x="1102995" y="1402087"/>
                    </a:lnTo>
                    <a:lnTo>
                      <a:pt x="1106800" y="1375356"/>
                    </a:lnTo>
                    <a:lnTo>
                      <a:pt x="1060183" y="1375038"/>
                    </a:lnTo>
                    <a:close/>
                    <a:moveTo>
                      <a:pt x="996442" y="1374720"/>
                    </a:moveTo>
                    <a:lnTo>
                      <a:pt x="991051" y="1401769"/>
                    </a:lnTo>
                    <a:lnTo>
                      <a:pt x="1038302" y="1401769"/>
                    </a:lnTo>
                    <a:lnTo>
                      <a:pt x="1042742" y="1375038"/>
                    </a:lnTo>
                    <a:lnTo>
                      <a:pt x="996442" y="1374720"/>
                    </a:lnTo>
                    <a:close/>
                    <a:moveTo>
                      <a:pt x="394079" y="1340803"/>
                    </a:moveTo>
                    <a:lnTo>
                      <a:pt x="364253" y="1348105"/>
                    </a:lnTo>
                    <a:lnTo>
                      <a:pt x="354734" y="1351280"/>
                    </a:lnTo>
                    <a:lnTo>
                      <a:pt x="367743" y="1359853"/>
                    </a:lnTo>
                    <a:lnTo>
                      <a:pt x="380752" y="1368743"/>
                    </a:lnTo>
                    <a:lnTo>
                      <a:pt x="393761" y="1376998"/>
                    </a:lnTo>
                    <a:lnTo>
                      <a:pt x="407088" y="1385571"/>
                    </a:lnTo>
                    <a:lnTo>
                      <a:pt x="420414" y="1393191"/>
                    </a:lnTo>
                    <a:lnTo>
                      <a:pt x="434375" y="1400493"/>
                    </a:lnTo>
                    <a:lnTo>
                      <a:pt x="448336" y="1408113"/>
                    </a:lnTo>
                    <a:lnTo>
                      <a:pt x="462297" y="1415098"/>
                    </a:lnTo>
                    <a:lnTo>
                      <a:pt x="453095" y="1406526"/>
                    </a:lnTo>
                    <a:lnTo>
                      <a:pt x="444528" y="1397636"/>
                    </a:lnTo>
                    <a:lnTo>
                      <a:pt x="435644" y="1389063"/>
                    </a:lnTo>
                    <a:lnTo>
                      <a:pt x="427077" y="1379538"/>
                    </a:lnTo>
                    <a:lnTo>
                      <a:pt x="418510" y="1370331"/>
                    </a:lnTo>
                    <a:lnTo>
                      <a:pt x="410261" y="1360488"/>
                    </a:lnTo>
                    <a:lnTo>
                      <a:pt x="402011" y="1350963"/>
                    </a:lnTo>
                    <a:lnTo>
                      <a:pt x="394079" y="1340803"/>
                    </a:lnTo>
                    <a:close/>
                    <a:moveTo>
                      <a:pt x="1694111" y="1340353"/>
                    </a:moveTo>
                    <a:lnTo>
                      <a:pt x="1698234" y="1367401"/>
                    </a:lnTo>
                    <a:lnTo>
                      <a:pt x="1744534" y="1367719"/>
                    </a:lnTo>
                    <a:lnTo>
                      <a:pt x="1739777" y="1340671"/>
                    </a:lnTo>
                    <a:lnTo>
                      <a:pt x="1694111" y="1340353"/>
                    </a:lnTo>
                    <a:close/>
                    <a:moveTo>
                      <a:pt x="1631321" y="1340034"/>
                    </a:moveTo>
                    <a:lnTo>
                      <a:pt x="1634809" y="1367083"/>
                    </a:lnTo>
                    <a:lnTo>
                      <a:pt x="1680792" y="1367401"/>
                    </a:lnTo>
                    <a:lnTo>
                      <a:pt x="1676987" y="1340353"/>
                    </a:lnTo>
                    <a:lnTo>
                      <a:pt x="1631321" y="1340034"/>
                    </a:lnTo>
                    <a:close/>
                    <a:moveTo>
                      <a:pt x="1568531" y="1339716"/>
                    </a:moveTo>
                    <a:lnTo>
                      <a:pt x="1571068" y="1366765"/>
                    </a:lnTo>
                    <a:lnTo>
                      <a:pt x="1617051" y="1367083"/>
                    </a:lnTo>
                    <a:lnTo>
                      <a:pt x="1614196" y="1340034"/>
                    </a:lnTo>
                    <a:lnTo>
                      <a:pt x="1568531" y="1339716"/>
                    </a:lnTo>
                    <a:close/>
                    <a:moveTo>
                      <a:pt x="1505741" y="1339716"/>
                    </a:moveTo>
                    <a:lnTo>
                      <a:pt x="1507326" y="1366765"/>
                    </a:lnTo>
                    <a:lnTo>
                      <a:pt x="1553626" y="1366765"/>
                    </a:lnTo>
                    <a:lnTo>
                      <a:pt x="1551406" y="1339716"/>
                    </a:lnTo>
                    <a:lnTo>
                      <a:pt x="1505741" y="1339716"/>
                    </a:lnTo>
                    <a:close/>
                    <a:moveTo>
                      <a:pt x="1442950" y="1339398"/>
                    </a:moveTo>
                    <a:lnTo>
                      <a:pt x="1443585" y="1366128"/>
                    </a:lnTo>
                    <a:lnTo>
                      <a:pt x="1489884" y="1366128"/>
                    </a:lnTo>
                    <a:lnTo>
                      <a:pt x="1488616" y="1339398"/>
                    </a:lnTo>
                    <a:lnTo>
                      <a:pt x="1442950" y="1339398"/>
                    </a:lnTo>
                    <a:close/>
                    <a:moveTo>
                      <a:pt x="1380160" y="1339080"/>
                    </a:moveTo>
                    <a:lnTo>
                      <a:pt x="1380160" y="1365810"/>
                    </a:lnTo>
                    <a:lnTo>
                      <a:pt x="1426143" y="1365810"/>
                    </a:lnTo>
                    <a:lnTo>
                      <a:pt x="1425826" y="1339398"/>
                    </a:lnTo>
                    <a:lnTo>
                      <a:pt x="1380160" y="1339080"/>
                    </a:lnTo>
                    <a:close/>
                    <a:moveTo>
                      <a:pt x="1317370" y="1338761"/>
                    </a:moveTo>
                    <a:lnTo>
                      <a:pt x="1316418" y="1365492"/>
                    </a:lnTo>
                    <a:lnTo>
                      <a:pt x="1362718" y="1365492"/>
                    </a:lnTo>
                    <a:lnTo>
                      <a:pt x="1363035" y="1339080"/>
                    </a:lnTo>
                    <a:lnTo>
                      <a:pt x="1317370" y="1338761"/>
                    </a:lnTo>
                    <a:close/>
                    <a:moveTo>
                      <a:pt x="1254897" y="1338443"/>
                    </a:moveTo>
                    <a:lnTo>
                      <a:pt x="1252677" y="1365174"/>
                    </a:lnTo>
                    <a:lnTo>
                      <a:pt x="1298977" y="1365492"/>
                    </a:lnTo>
                    <a:lnTo>
                      <a:pt x="1300245" y="1338761"/>
                    </a:lnTo>
                    <a:lnTo>
                      <a:pt x="1254897" y="1338443"/>
                    </a:lnTo>
                    <a:close/>
                    <a:moveTo>
                      <a:pt x="1192106" y="1338443"/>
                    </a:moveTo>
                    <a:lnTo>
                      <a:pt x="1189252" y="1364855"/>
                    </a:lnTo>
                    <a:lnTo>
                      <a:pt x="1235235" y="1365174"/>
                    </a:lnTo>
                    <a:lnTo>
                      <a:pt x="1237772" y="1338443"/>
                    </a:lnTo>
                    <a:lnTo>
                      <a:pt x="1192106" y="1338443"/>
                    </a:lnTo>
                    <a:close/>
                    <a:moveTo>
                      <a:pt x="1128999" y="1338125"/>
                    </a:moveTo>
                    <a:lnTo>
                      <a:pt x="1125511" y="1364537"/>
                    </a:lnTo>
                    <a:lnTo>
                      <a:pt x="1172128" y="1364855"/>
                    </a:lnTo>
                    <a:lnTo>
                      <a:pt x="1174665" y="1338125"/>
                    </a:lnTo>
                    <a:lnTo>
                      <a:pt x="1128999" y="1338125"/>
                    </a:lnTo>
                    <a:close/>
                    <a:moveTo>
                      <a:pt x="1066526" y="1337807"/>
                    </a:moveTo>
                    <a:lnTo>
                      <a:pt x="1061769" y="1364219"/>
                    </a:lnTo>
                    <a:lnTo>
                      <a:pt x="1108386" y="1364537"/>
                    </a:lnTo>
                    <a:lnTo>
                      <a:pt x="1111874" y="1338125"/>
                    </a:lnTo>
                    <a:lnTo>
                      <a:pt x="1066526" y="1337807"/>
                    </a:lnTo>
                    <a:close/>
                    <a:moveTo>
                      <a:pt x="1003419" y="1337489"/>
                    </a:moveTo>
                    <a:lnTo>
                      <a:pt x="998345" y="1363901"/>
                    </a:lnTo>
                    <a:lnTo>
                      <a:pt x="1044644" y="1364219"/>
                    </a:lnTo>
                    <a:lnTo>
                      <a:pt x="1049401" y="1337807"/>
                    </a:lnTo>
                    <a:lnTo>
                      <a:pt x="1003419" y="1337489"/>
                    </a:lnTo>
                    <a:close/>
                    <a:moveTo>
                      <a:pt x="538764" y="1314450"/>
                    </a:moveTo>
                    <a:lnTo>
                      <a:pt x="518458" y="1317308"/>
                    </a:lnTo>
                    <a:lnTo>
                      <a:pt x="498468" y="1320165"/>
                    </a:lnTo>
                    <a:lnTo>
                      <a:pt x="478479" y="1323340"/>
                    </a:lnTo>
                    <a:lnTo>
                      <a:pt x="458807" y="1326833"/>
                    </a:lnTo>
                    <a:lnTo>
                      <a:pt x="467691" y="1336675"/>
                    </a:lnTo>
                    <a:lnTo>
                      <a:pt x="476258" y="1346200"/>
                    </a:lnTo>
                    <a:lnTo>
                      <a:pt x="485142" y="1355408"/>
                    </a:lnTo>
                    <a:lnTo>
                      <a:pt x="494343" y="1364298"/>
                    </a:lnTo>
                    <a:lnTo>
                      <a:pt x="503228" y="1372871"/>
                    </a:lnTo>
                    <a:lnTo>
                      <a:pt x="512746" y="1381126"/>
                    </a:lnTo>
                    <a:lnTo>
                      <a:pt x="521948" y="1389381"/>
                    </a:lnTo>
                    <a:lnTo>
                      <a:pt x="531784" y="1397001"/>
                    </a:lnTo>
                    <a:lnTo>
                      <a:pt x="540986" y="1404621"/>
                    </a:lnTo>
                    <a:lnTo>
                      <a:pt x="551139" y="1411606"/>
                    </a:lnTo>
                    <a:lnTo>
                      <a:pt x="560658" y="1418273"/>
                    </a:lnTo>
                    <a:lnTo>
                      <a:pt x="570811" y="1424941"/>
                    </a:lnTo>
                    <a:lnTo>
                      <a:pt x="580965" y="1430973"/>
                    </a:lnTo>
                    <a:lnTo>
                      <a:pt x="591118" y="1437323"/>
                    </a:lnTo>
                    <a:lnTo>
                      <a:pt x="601589" y="1442721"/>
                    </a:lnTo>
                    <a:lnTo>
                      <a:pt x="611742" y="1447801"/>
                    </a:lnTo>
                    <a:lnTo>
                      <a:pt x="601589" y="1433831"/>
                    </a:lnTo>
                    <a:lnTo>
                      <a:pt x="591753" y="1419226"/>
                    </a:lnTo>
                    <a:lnTo>
                      <a:pt x="582234" y="1403351"/>
                    </a:lnTo>
                    <a:lnTo>
                      <a:pt x="573032" y="1387158"/>
                    </a:lnTo>
                    <a:lnTo>
                      <a:pt x="564148" y="1370013"/>
                    </a:lnTo>
                    <a:lnTo>
                      <a:pt x="555264" y="1352233"/>
                    </a:lnTo>
                    <a:lnTo>
                      <a:pt x="547014" y="1333500"/>
                    </a:lnTo>
                    <a:lnTo>
                      <a:pt x="538764" y="1314450"/>
                    </a:lnTo>
                    <a:close/>
                    <a:moveTo>
                      <a:pt x="1688403" y="1302485"/>
                    </a:moveTo>
                    <a:lnTo>
                      <a:pt x="1692526" y="1329215"/>
                    </a:lnTo>
                    <a:lnTo>
                      <a:pt x="1737557" y="1329533"/>
                    </a:lnTo>
                    <a:lnTo>
                      <a:pt x="1733117" y="1302803"/>
                    </a:lnTo>
                    <a:lnTo>
                      <a:pt x="1688403" y="1302485"/>
                    </a:lnTo>
                    <a:close/>
                    <a:moveTo>
                      <a:pt x="1626881" y="1302166"/>
                    </a:moveTo>
                    <a:lnTo>
                      <a:pt x="1630053" y="1329215"/>
                    </a:lnTo>
                    <a:lnTo>
                      <a:pt x="1675401" y="1329215"/>
                    </a:lnTo>
                    <a:lnTo>
                      <a:pt x="1671596" y="1302485"/>
                    </a:lnTo>
                    <a:lnTo>
                      <a:pt x="1626881" y="1302166"/>
                    </a:lnTo>
                    <a:close/>
                    <a:moveTo>
                      <a:pt x="1565042" y="1302166"/>
                    </a:moveTo>
                    <a:lnTo>
                      <a:pt x="1567579" y="1328897"/>
                    </a:lnTo>
                    <a:lnTo>
                      <a:pt x="1612928" y="1329215"/>
                    </a:lnTo>
                    <a:lnTo>
                      <a:pt x="1610074" y="1302166"/>
                    </a:lnTo>
                    <a:lnTo>
                      <a:pt x="1565042" y="1302166"/>
                    </a:lnTo>
                    <a:close/>
                    <a:moveTo>
                      <a:pt x="1503521" y="1301848"/>
                    </a:moveTo>
                    <a:lnTo>
                      <a:pt x="1505106" y="1328578"/>
                    </a:lnTo>
                    <a:lnTo>
                      <a:pt x="1550772" y="1328897"/>
                    </a:lnTo>
                    <a:lnTo>
                      <a:pt x="1548552" y="1302166"/>
                    </a:lnTo>
                    <a:lnTo>
                      <a:pt x="1503521" y="1301848"/>
                    </a:lnTo>
                    <a:close/>
                    <a:moveTo>
                      <a:pt x="1441999" y="1301848"/>
                    </a:moveTo>
                    <a:lnTo>
                      <a:pt x="1442633" y="1328260"/>
                    </a:lnTo>
                    <a:lnTo>
                      <a:pt x="1487982" y="1328578"/>
                    </a:lnTo>
                    <a:lnTo>
                      <a:pt x="1486713" y="1301848"/>
                    </a:lnTo>
                    <a:lnTo>
                      <a:pt x="1441999" y="1301848"/>
                    </a:lnTo>
                    <a:close/>
                    <a:moveTo>
                      <a:pt x="1380477" y="1301530"/>
                    </a:moveTo>
                    <a:lnTo>
                      <a:pt x="1380477" y="1328260"/>
                    </a:lnTo>
                    <a:lnTo>
                      <a:pt x="1425509" y="1328260"/>
                    </a:lnTo>
                    <a:lnTo>
                      <a:pt x="1425191" y="1301530"/>
                    </a:lnTo>
                    <a:lnTo>
                      <a:pt x="1380477" y="1301530"/>
                    </a:lnTo>
                    <a:close/>
                    <a:moveTo>
                      <a:pt x="1318638" y="1301212"/>
                    </a:moveTo>
                    <a:lnTo>
                      <a:pt x="1317687" y="1327942"/>
                    </a:lnTo>
                    <a:lnTo>
                      <a:pt x="1363353" y="1328260"/>
                    </a:lnTo>
                    <a:lnTo>
                      <a:pt x="1363670" y="1301530"/>
                    </a:lnTo>
                    <a:lnTo>
                      <a:pt x="1318638" y="1301212"/>
                    </a:lnTo>
                    <a:close/>
                    <a:moveTo>
                      <a:pt x="1257434" y="1301212"/>
                    </a:moveTo>
                    <a:lnTo>
                      <a:pt x="1255531" y="1327624"/>
                    </a:lnTo>
                    <a:lnTo>
                      <a:pt x="1300879" y="1327942"/>
                    </a:lnTo>
                    <a:lnTo>
                      <a:pt x="1301831" y="1301212"/>
                    </a:lnTo>
                    <a:lnTo>
                      <a:pt x="1257434" y="1301212"/>
                    </a:lnTo>
                    <a:close/>
                    <a:moveTo>
                      <a:pt x="1195595" y="1300894"/>
                    </a:moveTo>
                    <a:lnTo>
                      <a:pt x="1193058" y="1327306"/>
                    </a:lnTo>
                    <a:lnTo>
                      <a:pt x="1238406" y="1327624"/>
                    </a:lnTo>
                    <a:lnTo>
                      <a:pt x="1240626" y="1300894"/>
                    </a:lnTo>
                    <a:lnTo>
                      <a:pt x="1195595" y="1300894"/>
                    </a:lnTo>
                    <a:close/>
                    <a:moveTo>
                      <a:pt x="1134073" y="1300575"/>
                    </a:moveTo>
                    <a:lnTo>
                      <a:pt x="1130268" y="1327306"/>
                    </a:lnTo>
                    <a:lnTo>
                      <a:pt x="1175933" y="1327306"/>
                    </a:lnTo>
                    <a:lnTo>
                      <a:pt x="1178787" y="1300894"/>
                    </a:lnTo>
                    <a:lnTo>
                      <a:pt x="1134073" y="1300575"/>
                    </a:lnTo>
                    <a:close/>
                    <a:moveTo>
                      <a:pt x="1072551" y="1300575"/>
                    </a:moveTo>
                    <a:lnTo>
                      <a:pt x="1068112" y="1326987"/>
                    </a:lnTo>
                    <a:lnTo>
                      <a:pt x="1113460" y="1326987"/>
                    </a:lnTo>
                    <a:lnTo>
                      <a:pt x="1117266" y="1300575"/>
                    </a:lnTo>
                    <a:lnTo>
                      <a:pt x="1072551" y="1300575"/>
                    </a:lnTo>
                    <a:close/>
                    <a:moveTo>
                      <a:pt x="1010712" y="1300257"/>
                    </a:moveTo>
                    <a:lnTo>
                      <a:pt x="1005638" y="1326669"/>
                    </a:lnTo>
                    <a:lnTo>
                      <a:pt x="1050987" y="1326987"/>
                    </a:lnTo>
                    <a:lnTo>
                      <a:pt x="1055744" y="1300575"/>
                    </a:lnTo>
                    <a:lnTo>
                      <a:pt x="1010712" y="1300257"/>
                    </a:lnTo>
                    <a:close/>
                    <a:moveTo>
                      <a:pt x="742467" y="1299528"/>
                    </a:moveTo>
                    <a:lnTo>
                      <a:pt x="705978" y="1300480"/>
                    </a:lnTo>
                    <a:lnTo>
                      <a:pt x="670124" y="1302068"/>
                    </a:lnTo>
                    <a:lnTo>
                      <a:pt x="634587" y="1304290"/>
                    </a:lnTo>
                    <a:lnTo>
                      <a:pt x="600002" y="1307148"/>
                    </a:lnTo>
                    <a:lnTo>
                      <a:pt x="608886" y="1327150"/>
                    </a:lnTo>
                    <a:lnTo>
                      <a:pt x="618088" y="1346518"/>
                    </a:lnTo>
                    <a:lnTo>
                      <a:pt x="627607" y="1364298"/>
                    </a:lnTo>
                    <a:lnTo>
                      <a:pt x="632683" y="1373188"/>
                    </a:lnTo>
                    <a:lnTo>
                      <a:pt x="637760" y="1381126"/>
                    </a:lnTo>
                    <a:lnTo>
                      <a:pt x="642519" y="1389381"/>
                    </a:lnTo>
                    <a:lnTo>
                      <a:pt x="647596" y="1397001"/>
                    </a:lnTo>
                    <a:lnTo>
                      <a:pt x="652673" y="1404621"/>
                    </a:lnTo>
                    <a:lnTo>
                      <a:pt x="657750" y="1411288"/>
                    </a:lnTo>
                    <a:lnTo>
                      <a:pt x="662826" y="1417956"/>
                    </a:lnTo>
                    <a:lnTo>
                      <a:pt x="668220" y="1424623"/>
                    </a:lnTo>
                    <a:lnTo>
                      <a:pt x="673614" y="1430656"/>
                    </a:lnTo>
                    <a:lnTo>
                      <a:pt x="678691" y="1436688"/>
                    </a:lnTo>
                    <a:lnTo>
                      <a:pt x="686941" y="1444626"/>
                    </a:lnTo>
                    <a:lnTo>
                      <a:pt x="694873" y="1451928"/>
                    </a:lnTo>
                    <a:lnTo>
                      <a:pt x="703123" y="1458913"/>
                    </a:lnTo>
                    <a:lnTo>
                      <a:pt x="711055" y="1464628"/>
                    </a:lnTo>
                    <a:lnTo>
                      <a:pt x="718987" y="1469708"/>
                    </a:lnTo>
                    <a:lnTo>
                      <a:pt x="726920" y="1474153"/>
                    </a:lnTo>
                    <a:lnTo>
                      <a:pt x="734535" y="1477963"/>
                    </a:lnTo>
                    <a:lnTo>
                      <a:pt x="742467" y="1480821"/>
                    </a:lnTo>
                    <a:lnTo>
                      <a:pt x="742467" y="1299528"/>
                    </a:lnTo>
                    <a:close/>
                    <a:moveTo>
                      <a:pt x="1682695" y="1264935"/>
                    </a:moveTo>
                    <a:lnTo>
                      <a:pt x="1686818" y="1291665"/>
                    </a:lnTo>
                    <a:lnTo>
                      <a:pt x="1731215" y="1291665"/>
                    </a:lnTo>
                    <a:lnTo>
                      <a:pt x="1726775" y="1264935"/>
                    </a:lnTo>
                    <a:lnTo>
                      <a:pt x="1682695" y="1264935"/>
                    </a:lnTo>
                    <a:close/>
                    <a:moveTo>
                      <a:pt x="1622442" y="1264617"/>
                    </a:moveTo>
                    <a:lnTo>
                      <a:pt x="1625613" y="1291347"/>
                    </a:lnTo>
                    <a:lnTo>
                      <a:pt x="1670327" y="1291665"/>
                    </a:lnTo>
                    <a:lnTo>
                      <a:pt x="1666205" y="1264617"/>
                    </a:lnTo>
                    <a:lnTo>
                      <a:pt x="1622442" y="1264617"/>
                    </a:lnTo>
                    <a:close/>
                    <a:moveTo>
                      <a:pt x="1561871" y="1264617"/>
                    </a:moveTo>
                    <a:lnTo>
                      <a:pt x="1564091" y="1291347"/>
                    </a:lnTo>
                    <a:lnTo>
                      <a:pt x="1608805" y="1291347"/>
                    </a:lnTo>
                    <a:lnTo>
                      <a:pt x="1605951" y="1264617"/>
                    </a:lnTo>
                    <a:lnTo>
                      <a:pt x="1561871" y="1264617"/>
                    </a:lnTo>
                    <a:close/>
                    <a:moveTo>
                      <a:pt x="1501618" y="1264298"/>
                    </a:moveTo>
                    <a:lnTo>
                      <a:pt x="1502886" y="1291029"/>
                    </a:lnTo>
                    <a:lnTo>
                      <a:pt x="1547284" y="1291029"/>
                    </a:lnTo>
                    <a:lnTo>
                      <a:pt x="1545381" y="1264298"/>
                    </a:lnTo>
                    <a:lnTo>
                      <a:pt x="1501618" y="1264298"/>
                    </a:lnTo>
                    <a:close/>
                    <a:moveTo>
                      <a:pt x="1441048" y="1263980"/>
                    </a:moveTo>
                    <a:lnTo>
                      <a:pt x="1441682" y="1290711"/>
                    </a:lnTo>
                    <a:lnTo>
                      <a:pt x="1486396" y="1291029"/>
                    </a:lnTo>
                    <a:lnTo>
                      <a:pt x="1485128" y="1264298"/>
                    </a:lnTo>
                    <a:lnTo>
                      <a:pt x="1441048" y="1263980"/>
                    </a:lnTo>
                    <a:close/>
                    <a:moveTo>
                      <a:pt x="1380794" y="1263980"/>
                    </a:moveTo>
                    <a:lnTo>
                      <a:pt x="1380477" y="1290711"/>
                    </a:lnTo>
                    <a:lnTo>
                      <a:pt x="1424874" y="1290711"/>
                    </a:lnTo>
                    <a:lnTo>
                      <a:pt x="1424557" y="1263980"/>
                    </a:lnTo>
                    <a:lnTo>
                      <a:pt x="1380794" y="1263980"/>
                    </a:lnTo>
                    <a:close/>
                    <a:moveTo>
                      <a:pt x="1320224" y="1263662"/>
                    </a:moveTo>
                    <a:lnTo>
                      <a:pt x="1319273" y="1290392"/>
                    </a:lnTo>
                    <a:lnTo>
                      <a:pt x="1363670" y="1290711"/>
                    </a:lnTo>
                    <a:lnTo>
                      <a:pt x="1363987" y="1263980"/>
                    </a:lnTo>
                    <a:lnTo>
                      <a:pt x="1320224" y="1263662"/>
                    </a:lnTo>
                    <a:close/>
                    <a:moveTo>
                      <a:pt x="1259654" y="1263662"/>
                    </a:moveTo>
                    <a:lnTo>
                      <a:pt x="1258068" y="1290392"/>
                    </a:lnTo>
                    <a:lnTo>
                      <a:pt x="1302465" y="1290392"/>
                    </a:lnTo>
                    <a:lnTo>
                      <a:pt x="1303416" y="1263662"/>
                    </a:lnTo>
                    <a:lnTo>
                      <a:pt x="1259654" y="1263662"/>
                    </a:lnTo>
                    <a:close/>
                    <a:moveTo>
                      <a:pt x="1199083" y="1263344"/>
                    </a:moveTo>
                    <a:lnTo>
                      <a:pt x="1196546" y="1290074"/>
                    </a:lnTo>
                    <a:lnTo>
                      <a:pt x="1241260" y="1290392"/>
                    </a:lnTo>
                    <a:lnTo>
                      <a:pt x="1243163" y="1263662"/>
                    </a:lnTo>
                    <a:lnTo>
                      <a:pt x="1199083" y="1263344"/>
                    </a:lnTo>
                    <a:close/>
                    <a:moveTo>
                      <a:pt x="1138830" y="1263344"/>
                    </a:moveTo>
                    <a:lnTo>
                      <a:pt x="1135659" y="1289756"/>
                    </a:lnTo>
                    <a:lnTo>
                      <a:pt x="1180056" y="1290074"/>
                    </a:lnTo>
                    <a:lnTo>
                      <a:pt x="1182593" y="1263344"/>
                    </a:lnTo>
                    <a:lnTo>
                      <a:pt x="1138830" y="1263344"/>
                    </a:lnTo>
                    <a:close/>
                    <a:moveTo>
                      <a:pt x="1078259" y="1263026"/>
                    </a:moveTo>
                    <a:lnTo>
                      <a:pt x="1074137" y="1289756"/>
                    </a:lnTo>
                    <a:lnTo>
                      <a:pt x="1118851" y="1289756"/>
                    </a:lnTo>
                    <a:lnTo>
                      <a:pt x="1122339" y="1263344"/>
                    </a:lnTo>
                    <a:lnTo>
                      <a:pt x="1078259" y="1263026"/>
                    </a:lnTo>
                    <a:close/>
                    <a:moveTo>
                      <a:pt x="1018006" y="1263026"/>
                    </a:moveTo>
                    <a:lnTo>
                      <a:pt x="1012615" y="1289438"/>
                    </a:lnTo>
                    <a:lnTo>
                      <a:pt x="1057329" y="1289756"/>
                    </a:lnTo>
                    <a:lnTo>
                      <a:pt x="1061769" y="1263026"/>
                    </a:lnTo>
                    <a:lnTo>
                      <a:pt x="1018006" y="1263026"/>
                    </a:lnTo>
                    <a:close/>
                    <a:moveTo>
                      <a:pt x="1676987" y="1227067"/>
                    </a:moveTo>
                    <a:lnTo>
                      <a:pt x="1681109" y="1253797"/>
                    </a:lnTo>
                    <a:lnTo>
                      <a:pt x="1724872" y="1254115"/>
                    </a:lnTo>
                    <a:lnTo>
                      <a:pt x="1719798" y="1227067"/>
                    </a:lnTo>
                    <a:lnTo>
                      <a:pt x="1676987" y="1227067"/>
                    </a:lnTo>
                    <a:close/>
                    <a:moveTo>
                      <a:pt x="1618002" y="1227067"/>
                    </a:moveTo>
                    <a:lnTo>
                      <a:pt x="1621173" y="1253797"/>
                    </a:lnTo>
                    <a:lnTo>
                      <a:pt x="1664619" y="1253797"/>
                    </a:lnTo>
                    <a:lnTo>
                      <a:pt x="1660813" y="1227067"/>
                    </a:lnTo>
                    <a:lnTo>
                      <a:pt x="1618002" y="1227067"/>
                    </a:lnTo>
                    <a:close/>
                    <a:moveTo>
                      <a:pt x="1558383" y="1226431"/>
                    </a:moveTo>
                    <a:lnTo>
                      <a:pt x="1560920" y="1253479"/>
                    </a:lnTo>
                    <a:lnTo>
                      <a:pt x="1604683" y="1253797"/>
                    </a:lnTo>
                    <a:lnTo>
                      <a:pt x="1601512" y="1226431"/>
                    </a:lnTo>
                    <a:lnTo>
                      <a:pt x="1558383" y="1226431"/>
                    </a:lnTo>
                    <a:close/>
                    <a:moveTo>
                      <a:pt x="1499398" y="1226431"/>
                    </a:moveTo>
                    <a:lnTo>
                      <a:pt x="1500984" y="1253479"/>
                    </a:lnTo>
                    <a:lnTo>
                      <a:pt x="1544430" y="1253479"/>
                    </a:lnTo>
                    <a:lnTo>
                      <a:pt x="1542210" y="1226431"/>
                    </a:lnTo>
                    <a:lnTo>
                      <a:pt x="1499398" y="1226431"/>
                    </a:lnTo>
                    <a:close/>
                    <a:moveTo>
                      <a:pt x="1439779" y="1226112"/>
                    </a:moveTo>
                    <a:lnTo>
                      <a:pt x="1440730" y="1253161"/>
                    </a:lnTo>
                    <a:lnTo>
                      <a:pt x="1484493" y="1253479"/>
                    </a:lnTo>
                    <a:lnTo>
                      <a:pt x="1483225" y="1226431"/>
                    </a:lnTo>
                    <a:lnTo>
                      <a:pt x="1439779" y="1226112"/>
                    </a:lnTo>
                    <a:close/>
                    <a:moveTo>
                      <a:pt x="1380794" y="1226112"/>
                    </a:moveTo>
                    <a:lnTo>
                      <a:pt x="1380794" y="1253161"/>
                    </a:lnTo>
                    <a:lnTo>
                      <a:pt x="1424240" y="1253161"/>
                    </a:lnTo>
                    <a:lnTo>
                      <a:pt x="1423606" y="1226112"/>
                    </a:lnTo>
                    <a:lnTo>
                      <a:pt x="1380794" y="1226112"/>
                    </a:lnTo>
                    <a:close/>
                    <a:moveTo>
                      <a:pt x="1321492" y="1226112"/>
                    </a:moveTo>
                    <a:lnTo>
                      <a:pt x="1320541" y="1252843"/>
                    </a:lnTo>
                    <a:lnTo>
                      <a:pt x="1364304" y="1253161"/>
                    </a:lnTo>
                    <a:lnTo>
                      <a:pt x="1364621" y="1226112"/>
                    </a:lnTo>
                    <a:lnTo>
                      <a:pt x="1321492" y="1226112"/>
                    </a:lnTo>
                    <a:close/>
                    <a:moveTo>
                      <a:pt x="1262190" y="1225794"/>
                    </a:moveTo>
                    <a:lnTo>
                      <a:pt x="1260605" y="1252843"/>
                    </a:lnTo>
                    <a:lnTo>
                      <a:pt x="1304051" y="1252843"/>
                    </a:lnTo>
                    <a:lnTo>
                      <a:pt x="1305319" y="1225794"/>
                    </a:lnTo>
                    <a:lnTo>
                      <a:pt x="1262190" y="1225794"/>
                    </a:lnTo>
                    <a:close/>
                    <a:moveTo>
                      <a:pt x="1203206" y="1225794"/>
                    </a:moveTo>
                    <a:lnTo>
                      <a:pt x="1200352" y="1252524"/>
                    </a:lnTo>
                    <a:lnTo>
                      <a:pt x="1244115" y="1252843"/>
                    </a:lnTo>
                    <a:lnTo>
                      <a:pt x="1246017" y="1225794"/>
                    </a:lnTo>
                    <a:lnTo>
                      <a:pt x="1203206" y="1225794"/>
                    </a:lnTo>
                    <a:close/>
                    <a:moveTo>
                      <a:pt x="1143904" y="1225476"/>
                    </a:moveTo>
                    <a:lnTo>
                      <a:pt x="1140415" y="1252524"/>
                    </a:lnTo>
                    <a:lnTo>
                      <a:pt x="1183861" y="1252524"/>
                    </a:lnTo>
                    <a:lnTo>
                      <a:pt x="1187032" y="1225794"/>
                    </a:lnTo>
                    <a:lnTo>
                      <a:pt x="1143904" y="1225476"/>
                    </a:lnTo>
                    <a:close/>
                    <a:moveTo>
                      <a:pt x="1084602" y="1225476"/>
                    </a:moveTo>
                    <a:lnTo>
                      <a:pt x="1080162" y="1252206"/>
                    </a:lnTo>
                    <a:lnTo>
                      <a:pt x="1123925" y="1252524"/>
                    </a:lnTo>
                    <a:lnTo>
                      <a:pt x="1127731" y="1225476"/>
                    </a:lnTo>
                    <a:lnTo>
                      <a:pt x="1084602" y="1225476"/>
                    </a:lnTo>
                    <a:close/>
                    <a:moveTo>
                      <a:pt x="1025300" y="1225476"/>
                    </a:moveTo>
                    <a:lnTo>
                      <a:pt x="1020226" y="1252206"/>
                    </a:lnTo>
                    <a:lnTo>
                      <a:pt x="1063672" y="1252206"/>
                    </a:lnTo>
                    <a:lnTo>
                      <a:pt x="1068429" y="1225476"/>
                    </a:lnTo>
                    <a:lnTo>
                      <a:pt x="1025300" y="1225476"/>
                    </a:lnTo>
                    <a:close/>
                    <a:moveTo>
                      <a:pt x="1671279" y="1188881"/>
                    </a:moveTo>
                    <a:lnTo>
                      <a:pt x="1675401" y="1216248"/>
                    </a:lnTo>
                    <a:lnTo>
                      <a:pt x="1718213" y="1216248"/>
                    </a:lnTo>
                    <a:lnTo>
                      <a:pt x="1713456" y="1188881"/>
                    </a:lnTo>
                    <a:lnTo>
                      <a:pt x="1671279" y="1188881"/>
                    </a:lnTo>
                    <a:close/>
                    <a:moveTo>
                      <a:pt x="1613245" y="1188881"/>
                    </a:moveTo>
                    <a:lnTo>
                      <a:pt x="1616416" y="1215929"/>
                    </a:lnTo>
                    <a:lnTo>
                      <a:pt x="1659228" y="1216248"/>
                    </a:lnTo>
                    <a:lnTo>
                      <a:pt x="1655422" y="1188881"/>
                    </a:lnTo>
                    <a:lnTo>
                      <a:pt x="1613245" y="1188881"/>
                    </a:lnTo>
                    <a:close/>
                    <a:moveTo>
                      <a:pt x="1555212" y="1188881"/>
                    </a:moveTo>
                    <a:lnTo>
                      <a:pt x="1557432" y="1215929"/>
                    </a:lnTo>
                    <a:lnTo>
                      <a:pt x="1600560" y="1215929"/>
                    </a:lnTo>
                    <a:lnTo>
                      <a:pt x="1597389" y="1188881"/>
                    </a:lnTo>
                    <a:lnTo>
                      <a:pt x="1555212" y="1188881"/>
                    </a:lnTo>
                    <a:close/>
                    <a:moveTo>
                      <a:pt x="1497178" y="1188881"/>
                    </a:moveTo>
                    <a:lnTo>
                      <a:pt x="1498764" y="1215929"/>
                    </a:lnTo>
                    <a:lnTo>
                      <a:pt x="1541575" y="1215929"/>
                    </a:lnTo>
                    <a:lnTo>
                      <a:pt x="1539356" y="1188881"/>
                    </a:lnTo>
                    <a:lnTo>
                      <a:pt x="1497178" y="1188881"/>
                    </a:lnTo>
                    <a:close/>
                    <a:moveTo>
                      <a:pt x="1438828" y="1188563"/>
                    </a:moveTo>
                    <a:lnTo>
                      <a:pt x="1439779" y="1215611"/>
                    </a:lnTo>
                    <a:lnTo>
                      <a:pt x="1482591" y="1215929"/>
                    </a:lnTo>
                    <a:lnTo>
                      <a:pt x="1481322" y="1188563"/>
                    </a:lnTo>
                    <a:lnTo>
                      <a:pt x="1438828" y="1188563"/>
                    </a:lnTo>
                    <a:close/>
                    <a:moveTo>
                      <a:pt x="1381111" y="1188563"/>
                    </a:moveTo>
                    <a:lnTo>
                      <a:pt x="1380794" y="1215611"/>
                    </a:lnTo>
                    <a:lnTo>
                      <a:pt x="1423606" y="1215611"/>
                    </a:lnTo>
                    <a:lnTo>
                      <a:pt x="1422972" y="1188563"/>
                    </a:lnTo>
                    <a:lnTo>
                      <a:pt x="1381111" y="1188563"/>
                    </a:lnTo>
                    <a:close/>
                    <a:moveTo>
                      <a:pt x="1322761" y="1188563"/>
                    </a:moveTo>
                    <a:lnTo>
                      <a:pt x="1321810" y="1215611"/>
                    </a:lnTo>
                    <a:lnTo>
                      <a:pt x="1364621" y="1215611"/>
                    </a:lnTo>
                    <a:lnTo>
                      <a:pt x="1365255" y="1188563"/>
                    </a:lnTo>
                    <a:lnTo>
                      <a:pt x="1322761" y="1188563"/>
                    </a:lnTo>
                    <a:close/>
                    <a:moveTo>
                      <a:pt x="1264727" y="1188563"/>
                    </a:moveTo>
                    <a:lnTo>
                      <a:pt x="1263142" y="1215293"/>
                    </a:lnTo>
                    <a:lnTo>
                      <a:pt x="1305636" y="1215293"/>
                    </a:lnTo>
                    <a:lnTo>
                      <a:pt x="1307222" y="1188563"/>
                    </a:lnTo>
                    <a:lnTo>
                      <a:pt x="1264727" y="1188563"/>
                    </a:lnTo>
                    <a:close/>
                    <a:moveTo>
                      <a:pt x="1206694" y="1188244"/>
                    </a:moveTo>
                    <a:lnTo>
                      <a:pt x="1204157" y="1215293"/>
                    </a:lnTo>
                    <a:lnTo>
                      <a:pt x="1246969" y="1215293"/>
                    </a:lnTo>
                    <a:lnTo>
                      <a:pt x="1248871" y="1188563"/>
                    </a:lnTo>
                    <a:lnTo>
                      <a:pt x="1206694" y="1188244"/>
                    </a:lnTo>
                    <a:close/>
                    <a:moveTo>
                      <a:pt x="1148661" y="1188244"/>
                    </a:moveTo>
                    <a:lnTo>
                      <a:pt x="1145172" y="1215293"/>
                    </a:lnTo>
                    <a:lnTo>
                      <a:pt x="1188301" y="1215293"/>
                    </a:lnTo>
                    <a:lnTo>
                      <a:pt x="1190838" y="1188244"/>
                    </a:lnTo>
                    <a:lnTo>
                      <a:pt x="1148661" y="1188244"/>
                    </a:lnTo>
                    <a:close/>
                    <a:moveTo>
                      <a:pt x="1090627" y="1188244"/>
                    </a:moveTo>
                    <a:lnTo>
                      <a:pt x="1086505" y="1214975"/>
                    </a:lnTo>
                    <a:lnTo>
                      <a:pt x="1128999" y="1214975"/>
                    </a:lnTo>
                    <a:lnTo>
                      <a:pt x="1132805" y="1188244"/>
                    </a:lnTo>
                    <a:lnTo>
                      <a:pt x="1090627" y="1188244"/>
                    </a:lnTo>
                    <a:close/>
                    <a:moveTo>
                      <a:pt x="1032594" y="1187926"/>
                    </a:moveTo>
                    <a:lnTo>
                      <a:pt x="1027203" y="1214975"/>
                    </a:lnTo>
                    <a:lnTo>
                      <a:pt x="1070331" y="1214975"/>
                    </a:lnTo>
                    <a:lnTo>
                      <a:pt x="1074771" y="1188244"/>
                    </a:lnTo>
                    <a:lnTo>
                      <a:pt x="1032594" y="1187926"/>
                    </a:lnTo>
                    <a:close/>
                    <a:moveTo>
                      <a:pt x="1740728" y="1132875"/>
                    </a:moveTo>
                    <a:lnTo>
                      <a:pt x="1737874" y="1133193"/>
                    </a:lnTo>
                    <a:lnTo>
                      <a:pt x="1735337" y="1133829"/>
                    </a:lnTo>
                    <a:lnTo>
                      <a:pt x="1733117" y="1134784"/>
                    </a:lnTo>
                    <a:lnTo>
                      <a:pt x="1731532" y="1136057"/>
                    </a:lnTo>
                    <a:lnTo>
                      <a:pt x="1730263" y="1137648"/>
                    </a:lnTo>
                    <a:lnTo>
                      <a:pt x="1729312" y="1139875"/>
                    </a:lnTo>
                    <a:lnTo>
                      <a:pt x="1728995" y="1142103"/>
                    </a:lnTo>
                    <a:lnTo>
                      <a:pt x="1728995" y="1144330"/>
                    </a:lnTo>
                    <a:lnTo>
                      <a:pt x="1730263" y="1151649"/>
                    </a:lnTo>
                    <a:lnTo>
                      <a:pt x="1731215" y="1153877"/>
                    </a:lnTo>
                    <a:lnTo>
                      <a:pt x="1732166" y="1156104"/>
                    </a:lnTo>
                    <a:lnTo>
                      <a:pt x="1734069" y="1158332"/>
                    </a:lnTo>
                    <a:lnTo>
                      <a:pt x="1735971" y="1159923"/>
                    </a:lnTo>
                    <a:lnTo>
                      <a:pt x="1738508" y="1161514"/>
                    </a:lnTo>
                    <a:lnTo>
                      <a:pt x="1741045" y="1162469"/>
                    </a:lnTo>
                    <a:lnTo>
                      <a:pt x="1743582" y="1163105"/>
                    </a:lnTo>
                    <a:lnTo>
                      <a:pt x="1746437" y="1163423"/>
                    </a:lnTo>
                    <a:lnTo>
                      <a:pt x="1772123" y="1163423"/>
                    </a:lnTo>
                    <a:lnTo>
                      <a:pt x="1775295" y="1163105"/>
                    </a:lnTo>
                    <a:lnTo>
                      <a:pt x="1777832" y="1162469"/>
                    </a:lnTo>
                    <a:lnTo>
                      <a:pt x="1779734" y="1161514"/>
                    </a:lnTo>
                    <a:lnTo>
                      <a:pt x="1781637" y="1159923"/>
                    </a:lnTo>
                    <a:lnTo>
                      <a:pt x="1782906" y="1158332"/>
                    </a:lnTo>
                    <a:lnTo>
                      <a:pt x="1783857" y="1156104"/>
                    </a:lnTo>
                    <a:lnTo>
                      <a:pt x="1784174" y="1154195"/>
                    </a:lnTo>
                    <a:lnTo>
                      <a:pt x="1783857" y="1151968"/>
                    </a:lnTo>
                    <a:lnTo>
                      <a:pt x="1782271" y="1144330"/>
                    </a:lnTo>
                    <a:lnTo>
                      <a:pt x="1781637" y="1142103"/>
                    </a:lnTo>
                    <a:lnTo>
                      <a:pt x="1780369" y="1139875"/>
                    </a:lnTo>
                    <a:lnTo>
                      <a:pt x="1778783" y="1137648"/>
                    </a:lnTo>
                    <a:lnTo>
                      <a:pt x="1776563" y="1136057"/>
                    </a:lnTo>
                    <a:lnTo>
                      <a:pt x="1774343" y="1134784"/>
                    </a:lnTo>
                    <a:lnTo>
                      <a:pt x="1771489" y="1133829"/>
                    </a:lnTo>
                    <a:lnTo>
                      <a:pt x="1768635" y="1133193"/>
                    </a:lnTo>
                    <a:lnTo>
                      <a:pt x="1766098" y="1132875"/>
                    </a:lnTo>
                    <a:lnTo>
                      <a:pt x="1740728" y="1132875"/>
                    </a:lnTo>
                    <a:close/>
                    <a:moveTo>
                      <a:pt x="1664619" y="1132875"/>
                    </a:moveTo>
                    <a:lnTo>
                      <a:pt x="1661765" y="1133193"/>
                    </a:lnTo>
                    <a:lnTo>
                      <a:pt x="1659545" y="1133829"/>
                    </a:lnTo>
                    <a:lnTo>
                      <a:pt x="1657325" y="1134784"/>
                    </a:lnTo>
                    <a:lnTo>
                      <a:pt x="1655422" y="1136057"/>
                    </a:lnTo>
                    <a:lnTo>
                      <a:pt x="1654154" y="1137648"/>
                    </a:lnTo>
                    <a:lnTo>
                      <a:pt x="1653203" y="1139875"/>
                    </a:lnTo>
                    <a:lnTo>
                      <a:pt x="1652568" y="1142103"/>
                    </a:lnTo>
                    <a:lnTo>
                      <a:pt x="1652568" y="1144330"/>
                    </a:lnTo>
                    <a:lnTo>
                      <a:pt x="1653837" y="1151649"/>
                    </a:lnTo>
                    <a:lnTo>
                      <a:pt x="1654471" y="1153877"/>
                    </a:lnTo>
                    <a:lnTo>
                      <a:pt x="1655422" y="1156104"/>
                    </a:lnTo>
                    <a:lnTo>
                      <a:pt x="1657008" y="1158332"/>
                    </a:lnTo>
                    <a:lnTo>
                      <a:pt x="1658911" y="1159923"/>
                    </a:lnTo>
                    <a:lnTo>
                      <a:pt x="1661131" y="1161196"/>
                    </a:lnTo>
                    <a:lnTo>
                      <a:pt x="1663668" y="1162469"/>
                    </a:lnTo>
                    <a:lnTo>
                      <a:pt x="1666205" y="1163105"/>
                    </a:lnTo>
                    <a:lnTo>
                      <a:pt x="1669376" y="1163105"/>
                    </a:lnTo>
                    <a:lnTo>
                      <a:pt x="1695063" y="1163423"/>
                    </a:lnTo>
                    <a:lnTo>
                      <a:pt x="1697917" y="1163105"/>
                    </a:lnTo>
                    <a:lnTo>
                      <a:pt x="1700137" y="1162469"/>
                    </a:lnTo>
                    <a:lnTo>
                      <a:pt x="1702357" y="1161514"/>
                    </a:lnTo>
                    <a:lnTo>
                      <a:pt x="1704576" y="1159923"/>
                    </a:lnTo>
                    <a:lnTo>
                      <a:pt x="1705845" y="1158332"/>
                    </a:lnTo>
                    <a:lnTo>
                      <a:pt x="1706796" y="1156104"/>
                    </a:lnTo>
                    <a:lnTo>
                      <a:pt x="1707430" y="1153877"/>
                    </a:lnTo>
                    <a:lnTo>
                      <a:pt x="1707113" y="1151649"/>
                    </a:lnTo>
                    <a:lnTo>
                      <a:pt x="1705845" y="1144330"/>
                    </a:lnTo>
                    <a:lnTo>
                      <a:pt x="1705211" y="1142103"/>
                    </a:lnTo>
                    <a:lnTo>
                      <a:pt x="1704259" y="1139875"/>
                    </a:lnTo>
                    <a:lnTo>
                      <a:pt x="1702357" y="1137648"/>
                    </a:lnTo>
                    <a:lnTo>
                      <a:pt x="1700137" y="1136057"/>
                    </a:lnTo>
                    <a:lnTo>
                      <a:pt x="1697917" y="1134784"/>
                    </a:lnTo>
                    <a:lnTo>
                      <a:pt x="1695697" y="1133829"/>
                    </a:lnTo>
                    <a:lnTo>
                      <a:pt x="1692843" y="1133193"/>
                    </a:lnTo>
                    <a:lnTo>
                      <a:pt x="1689989" y="1132875"/>
                    </a:lnTo>
                    <a:lnTo>
                      <a:pt x="1664619" y="1132875"/>
                    </a:lnTo>
                    <a:close/>
                    <a:moveTo>
                      <a:pt x="1586924" y="1132875"/>
                    </a:moveTo>
                    <a:lnTo>
                      <a:pt x="1584704" y="1133511"/>
                    </a:lnTo>
                    <a:lnTo>
                      <a:pt x="1582167" y="1134784"/>
                    </a:lnTo>
                    <a:lnTo>
                      <a:pt x="1580264" y="1136057"/>
                    </a:lnTo>
                    <a:lnTo>
                      <a:pt x="1578679" y="1137648"/>
                    </a:lnTo>
                    <a:lnTo>
                      <a:pt x="1577727" y="1139875"/>
                    </a:lnTo>
                    <a:lnTo>
                      <a:pt x="1577093" y="1142103"/>
                    </a:lnTo>
                    <a:lnTo>
                      <a:pt x="1577093" y="1144330"/>
                    </a:lnTo>
                    <a:lnTo>
                      <a:pt x="1578044" y="1151649"/>
                    </a:lnTo>
                    <a:lnTo>
                      <a:pt x="1578362" y="1153877"/>
                    </a:lnTo>
                    <a:lnTo>
                      <a:pt x="1579313" y="1156104"/>
                    </a:lnTo>
                    <a:lnTo>
                      <a:pt x="1580899" y="1158332"/>
                    </a:lnTo>
                    <a:lnTo>
                      <a:pt x="1583118" y="1159923"/>
                    </a:lnTo>
                    <a:lnTo>
                      <a:pt x="1585338" y="1161196"/>
                    </a:lnTo>
                    <a:lnTo>
                      <a:pt x="1587558" y="1162151"/>
                    </a:lnTo>
                    <a:lnTo>
                      <a:pt x="1590412" y="1162787"/>
                    </a:lnTo>
                    <a:lnTo>
                      <a:pt x="1593266" y="1163105"/>
                    </a:lnTo>
                    <a:lnTo>
                      <a:pt x="1618953" y="1163105"/>
                    </a:lnTo>
                    <a:lnTo>
                      <a:pt x="1621807" y="1163105"/>
                    </a:lnTo>
                    <a:lnTo>
                      <a:pt x="1624344" y="1162469"/>
                    </a:lnTo>
                    <a:lnTo>
                      <a:pt x="1626564" y="1161196"/>
                    </a:lnTo>
                    <a:lnTo>
                      <a:pt x="1628467" y="1159923"/>
                    </a:lnTo>
                    <a:lnTo>
                      <a:pt x="1629735" y="1158332"/>
                    </a:lnTo>
                    <a:lnTo>
                      <a:pt x="1631004" y="1156104"/>
                    </a:lnTo>
                    <a:lnTo>
                      <a:pt x="1631321" y="1153877"/>
                    </a:lnTo>
                    <a:lnTo>
                      <a:pt x="1631321" y="1151649"/>
                    </a:lnTo>
                    <a:lnTo>
                      <a:pt x="1630370" y="1144330"/>
                    </a:lnTo>
                    <a:lnTo>
                      <a:pt x="1629735" y="1142103"/>
                    </a:lnTo>
                    <a:lnTo>
                      <a:pt x="1628784" y="1139875"/>
                    </a:lnTo>
                    <a:lnTo>
                      <a:pt x="1627198" y="1137648"/>
                    </a:lnTo>
                    <a:lnTo>
                      <a:pt x="1625296" y="1136057"/>
                    </a:lnTo>
                    <a:lnTo>
                      <a:pt x="1623076" y="1134784"/>
                    </a:lnTo>
                    <a:lnTo>
                      <a:pt x="1620856" y="1133829"/>
                    </a:lnTo>
                    <a:lnTo>
                      <a:pt x="1618002" y="1132875"/>
                    </a:lnTo>
                    <a:lnTo>
                      <a:pt x="1615148" y="1132875"/>
                    </a:lnTo>
                    <a:lnTo>
                      <a:pt x="1589778" y="1132875"/>
                    </a:lnTo>
                    <a:lnTo>
                      <a:pt x="1586924" y="1132875"/>
                    </a:lnTo>
                    <a:close/>
                    <a:moveTo>
                      <a:pt x="1510815" y="1132875"/>
                    </a:moveTo>
                    <a:lnTo>
                      <a:pt x="1508278" y="1133511"/>
                    </a:lnTo>
                    <a:lnTo>
                      <a:pt x="1506058" y="1134784"/>
                    </a:lnTo>
                    <a:lnTo>
                      <a:pt x="1504155" y="1136057"/>
                    </a:lnTo>
                    <a:lnTo>
                      <a:pt x="1502569" y="1137648"/>
                    </a:lnTo>
                    <a:lnTo>
                      <a:pt x="1501618" y="1139875"/>
                    </a:lnTo>
                    <a:lnTo>
                      <a:pt x="1500984" y="1142103"/>
                    </a:lnTo>
                    <a:lnTo>
                      <a:pt x="1500667" y="1144330"/>
                    </a:lnTo>
                    <a:lnTo>
                      <a:pt x="1501301" y="1151649"/>
                    </a:lnTo>
                    <a:lnTo>
                      <a:pt x="1501618" y="1153877"/>
                    </a:lnTo>
                    <a:lnTo>
                      <a:pt x="1502569" y="1156104"/>
                    </a:lnTo>
                    <a:lnTo>
                      <a:pt x="1503838" y="1158332"/>
                    </a:lnTo>
                    <a:lnTo>
                      <a:pt x="1505741" y="1159923"/>
                    </a:lnTo>
                    <a:lnTo>
                      <a:pt x="1507960" y="1161196"/>
                    </a:lnTo>
                    <a:lnTo>
                      <a:pt x="1510180" y="1162151"/>
                    </a:lnTo>
                    <a:lnTo>
                      <a:pt x="1512717" y="1162787"/>
                    </a:lnTo>
                    <a:lnTo>
                      <a:pt x="1515888" y="1163105"/>
                    </a:lnTo>
                    <a:lnTo>
                      <a:pt x="1541575" y="1163105"/>
                    </a:lnTo>
                    <a:lnTo>
                      <a:pt x="1544430" y="1162787"/>
                    </a:lnTo>
                    <a:lnTo>
                      <a:pt x="1546966" y="1162151"/>
                    </a:lnTo>
                    <a:lnTo>
                      <a:pt x="1549503" y="1161196"/>
                    </a:lnTo>
                    <a:lnTo>
                      <a:pt x="1551406" y="1159923"/>
                    </a:lnTo>
                    <a:lnTo>
                      <a:pt x="1552992" y="1158332"/>
                    </a:lnTo>
                    <a:lnTo>
                      <a:pt x="1553943" y="1156104"/>
                    </a:lnTo>
                    <a:lnTo>
                      <a:pt x="1554577" y="1153877"/>
                    </a:lnTo>
                    <a:lnTo>
                      <a:pt x="1554577" y="1151649"/>
                    </a:lnTo>
                    <a:lnTo>
                      <a:pt x="1553943" y="1144330"/>
                    </a:lnTo>
                    <a:lnTo>
                      <a:pt x="1553626" y="1142103"/>
                    </a:lnTo>
                    <a:lnTo>
                      <a:pt x="1552675" y="1139875"/>
                    </a:lnTo>
                    <a:lnTo>
                      <a:pt x="1551089" y="1137648"/>
                    </a:lnTo>
                    <a:lnTo>
                      <a:pt x="1549186" y="1136057"/>
                    </a:lnTo>
                    <a:lnTo>
                      <a:pt x="1546966" y="1134784"/>
                    </a:lnTo>
                    <a:lnTo>
                      <a:pt x="1544430" y="1133511"/>
                    </a:lnTo>
                    <a:lnTo>
                      <a:pt x="1541893" y="1132875"/>
                    </a:lnTo>
                    <a:lnTo>
                      <a:pt x="1539038" y="1132875"/>
                    </a:lnTo>
                    <a:lnTo>
                      <a:pt x="1513986" y="1132875"/>
                    </a:lnTo>
                    <a:lnTo>
                      <a:pt x="1510815" y="1132875"/>
                    </a:lnTo>
                    <a:close/>
                    <a:moveTo>
                      <a:pt x="981854" y="1117600"/>
                    </a:moveTo>
                    <a:lnTo>
                      <a:pt x="1765464" y="1117600"/>
                    </a:lnTo>
                    <a:lnTo>
                      <a:pt x="1769904" y="1117918"/>
                    </a:lnTo>
                    <a:lnTo>
                      <a:pt x="1774978" y="1118236"/>
                    </a:lnTo>
                    <a:lnTo>
                      <a:pt x="1779417" y="1119191"/>
                    </a:lnTo>
                    <a:lnTo>
                      <a:pt x="1783857" y="1120464"/>
                    </a:lnTo>
                    <a:lnTo>
                      <a:pt x="1787980" y="1122373"/>
                    </a:lnTo>
                    <a:lnTo>
                      <a:pt x="1792736" y="1124283"/>
                    </a:lnTo>
                    <a:lnTo>
                      <a:pt x="1796542" y="1126510"/>
                    </a:lnTo>
                    <a:lnTo>
                      <a:pt x="1800347" y="1129056"/>
                    </a:lnTo>
                    <a:lnTo>
                      <a:pt x="1803836" y="1131602"/>
                    </a:lnTo>
                    <a:lnTo>
                      <a:pt x="1807007" y="1134466"/>
                    </a:lnTo>
                    <a:lnTo>
                      <a:pt x="1810495" y="1137648"/>
                    </a:lnTo>
                    <a:lnTo>
                      <a:pt x="1813032" y="1141148"/>
                    </a:lnTo>
                    <a:lnTo>
                      <a:pt x="1815252" y="1144649"/>
                    </a:lnTo>
                    <a:lnTo>
                      <a:pt x="1817155" y="1148149"/>
                    </a:lnTo>
                    <a:lnTo>
                      <a:pt x="1818740" y="1151649"/>
                    </a:lnTo>
                    <a:lnTo>
                      <a:pt x="1820009" y="1155468"/>
                    </a:lnTo>
                    <a:lnTo>
                      <a:pt x="1903095" y="1502007"/>
                    </a:lnTo>
                    <a:lnTo>
                      <a:pt x="1903412" y="1506144"/>
                    </a:lnTo>
                    <a:lnTo>
                      <a:pt x="1903412" y="1509963"/>
                    </a:lnTo>
                    <a:lnTo>
                      <a:pt x="1903095" y="1513463"/>
                    </a:lnTo>
                    <a:lnTo>
                      <a:pt x="1901827" y="1516963"/>
                    </a:lnTo>
                    <a:lnTo>
                      <a:pt x="1900241" y="1520146"/>
                    </a:lnTo>
                    <a:lnTo>
                      <a:pt x="1898338" y="1523646"/>
                    </a:lnTo>
                    <a:lnTo>
                      <a:pt x="1895801" y="1526510"/>
                    </a:lnTo>
                    <a:lnTo>
                      <a:pt x="1892313" y="1529056"/>
                    </a:lnTo>
                    <a:lnTo>
                      <a:pt x="1889142" y="1531283"/>
                    </a:lnTo>
                    <a:lnTo>
                      <a:pt x="1885336" y="1533511"/>
                    </a:lnTo>
                    <a:lnTo>
                      <a:pt x="1881214" y="1535420"/>
                    </a:lnTo>
                    <a:lnTo>
                      <a:pt x="1876774" y="1537011"/>
                    </a:lnTo>
                    <a:lnTo>
                      <a:pt x="1871700" y="1538284"/>
                    </a:lnTo>
                    <a:lnTo>
                      <a:pt x="1866626" y="1538920"/>
                    </a:lnTo>
                    <a:lnTo>
                      <a:pt x="1861235" y="1539557"/>
                    </a:lnTo>
                    <a:lnTo>
                      <a:pt x="1855210" y="1539875"/>
                    </a:lnTo>
                    <a:lnTo>
                      <a:pt x="884498" y="1539875"/>
                    </a:lnTo>
                    <a:lnTo>
                      <a:pt x="878789" y="1539557"/>
                    </a:lnTo>
                    <a:lnTo>
                      <a:pt x="873081" y="1538920"/>
                    </a:lnTo>
                    <a:lnTo>
                      <a:pt x="868007" y="1537966"/>
                    </a:lnTo>
                    <a:lnTo>
                      <a:pt x="863250" y="1536693"/>
                    </a:lnTo>
                    <a:lnTo>
                      <a:pt x="858811" y="1535102"/>
                    </a:lnTo>
                    <a:lnTo>
                      <a:pt x="854371" y="1533193"/>
                    </a:lnTo>
                    <a:lnTo>
                      <a:pt x="850566" y="1531283"/>
                    </a:lnTo>
                    <a:lnTo>
                      <a:pt x="847394" y="1528737"/>
                    </a:lnTo>
                    <a:lnTo>
                      <a:pt x="844223" y="1526192"/>
                    </a:lnTo>
                    <a:lnTo>
                      <a:pt x="842003" y="1523010"/>
                    </a:lnTo>
                    <a:lnTo>
                      <a:pt x="839466" y="1519827"/>
                    </a:lnTo>
                    <a:lnTo>
                      <a:pt x="837881" y="1516645"/>
                    </a:lnTo>
                    <a:lnTo>
                      <a:pt x="836929" y="1513463"/>
                    </a:lnTo>
                    <a:lnTo>
                      <a:pt x="836612" y="1509963"/>
                    </a:lnTo>
                    <a:lnTo>
                      <a:pt x="836612" y="1506144"/>
                    </a:lnTo>
                    <a:lnTo>
                      <a:pt x="837246" y="1502007"/>
                    </a:lnTo>
                    <a:lnTo>
                      <a:pt x="926675" y="1154832"/>
                    </a:lnTo>
                    <a:lnTo>
                      <a:pt x="927943" y="1151331"/>
                    </a:lnTo>
                    <a:lnTo>
                      <a:pt x="929529" y="1147513"/>
                    </a:lnTo>
                    <a:lnTo>
                      <a:pt x="931432" y="1144012"/>
                    </a:lnTo>
                    <a:lnTo>
                      <a:pt x="933969" y="1140830"/>
                    </a:lnTo>
                    <a:lnTo>
                      <a:pt x="936823" y="1137011"/>
                    </a:lnTo>
                    <a:lnTo>
                      <a:pt x="939677" y="1134147"/>
                    </a:lnTo>
                    <a:lnTo>
                      <a:pt x="943165" y="1131283"/>
                    </a:lnTo>
                    <a:lnTo>
                      <a:pt x="946971" y="1128738"/>
                    </a:lnTo>
                    <a:lnTo>
                      <a:pt x="950776" y="1126192"/>
                    </a:lnTo>
                    <a:lnTo>
                      <a:pt x="954582" y="1124283"/>
                    </a:lnTo>
                    <a:lnTo>
                      <a:pt x="959021" y="1122373"/>
                    </a:lnTo>
                    <a:lnTo>
                      <a:pt x="963461" y="1120464"/>
                    </a:lnTo>
                    <a:lnTo>
                      <a:pt x="967901" y="1119191"/>
                    </a:lnTo>
                    <a:lnTo>
                      <a:pt x="972341" y="1118236"/>
                    </a:lnTo>
                    <a:lnTo>
                      <a:pt x="977097" y="1117918"/>
                    </a:lnTo>
                    <a:lnTo>
                      <a:pt x="981854" y="1117600"/>
                    </a:lnTo>
                    <a:close/>
                    <a:moveTo>
                      <a:pt x="268430" y="1104583"/>
                    </a:moveTo>
                    <a:lnTo>
                      <a:pt x="254469" y="1109980"/>
                    </a:lnTo>
                    <a:lnTo>
                      <a:pt x="240826" y="1115695"/>
                    </a:lnTo>
                    <a:lnTo>
                      <a:pt x="227500" y="1121410"/>
                    </a:lnTo>
                    <a:lnTo>
                      <a:pt x="214808" y="1127443"/>
                    </a:lnTo>
                    <a:lnTo>
                      <a:pt x="202433" y="1133158"/>
                    </a:lnTo>
                    <a:lnTo>
                      <a:pt x="190693" y="1139190"/>
                    </a:lnTo>
                    <a:lnTo>
                      <a:pt x="178954" y="1145858"/>
                    </a:lnTo>
                    <a:lnTo>
                      <a:pt x="168483" y="1151890"/>
                    </a:lnTo>
                    <a:lnTo>
                      <a:pt x="178954" y="1168718"/>
                    </a:lnTo>
                    <a:lnTo>
                      <a:pt x="190376" y="1185228"/>
                    </a:lnTo>
                    <a:lnTo>
                      <a:pt x="202433" y="1201420"/>
                    </a:lnTo>
                    <a:lnTo>
                      <a:pt x="214490" y="1217295"/>
                    </a:lnTo>
                    <a:lnTo>
                      <a:pt x="227182" y="1232535"/>
                    </a:lnTo>
                    <a:lnTo>
                      <a:pt x="240191" y="1247775"/>
                    </a:lnTo>
                    <a:lnTo>
                      <a:pt x="253835" y="1262380"/>
                    </a:lnTo>
                    <a:lnTo>
                      <a:pt x="267479" y="1276668"/>
                    </a:lnTo>
                    <a:lnTo>
                      <a:pt x="283026" y="1291590"/>
                    </a:lnTo>
                    <a:lnTo>
                      <a:pt x="299208" y="1306195"/>
                    </a:lnTo>
                    <a:lnTo>
                      <a:pt x="313486" y="1301750"/>
                    </a:lnTo>
                    <a:lnTo>
                      <a:pt x="327764" y="1297623"/>
                    </a:lnTo>
                    <a:lnTo>
                      <a:pt x="357590" y="1289368"/>
                    </a:lnTo>
                    <a:lnTo>
                      <a:pt x="350609" y="1278890"/>
                    </a:lnTo>
                    <a:lnTo>
                      <a:pt x="344264" y="1268413"/>
                    </a:lnTo>
                    <a:lnTo>
                      <a:pt x="337600" y="1257618"/>
                    </a:lnTo>
                    <a:lnTo>
                      <a:pt x="331572" y="1246823"/>
                    </a:lnTo>
                    <a:lnTo>
                      <a:pt x="325543" y="1235710"/>
                    </a:lnTo>
                    <a:lnTo>
                      <a:pt x="319515" y="1224280"/>
                    </a:lnTo>
                    <a:lnTo>
                      <a:pt x="313803" y="1213168"/>
                    </a:lnTo>
                    <a:lnTo>
                      <a:pt x="308409" y="1201738"/>
                    </a:lnTo>
                    <a:lnTo>
                      <a:pt x="302381" y="1189990"/>
                    </a:lnTo>
                    <a:lnTo>
                      <a:pt x="297304" y="1178243"/>
                    </a:lnTo>
                    <a:lnTo>
                      <a:pt x="287151" y="1154113"/>
                    </a:lnTo>
                    <a:lnTo>
                      <a:pt x="277315" y="1129665"/>
                    </a:lnTo>
                    <a:lnTo>
                      <a:pt x="268430" y="1104583"/>
                    </a:lnTo>
                    <a:close/>
                    <a:moveTo>
                      <a:pt x="469277" y="1050290"/>
                    </a:moveTo>
                    <a:lnTo>
                      <a:pt x="441990" y="1055688"/>
                    </a:lnTo>
                    <a:lnTo>
                      <a:pt x="415337" y="1061403"/>
                    </a:lnTo>
                    <a:lnTo>
                      <a:pt x="389319" y="1067118"/>
                    </a:lnTo>
                    <a:lnTo>
                      <a:pt x="364253" y="1073785"/>
                    </a:lnTo>
                    <a:lnTo>
                      <a:pt x="343946" y="1079500"/>
                    </a:lnTo>
                    <a:lnTo>
                      <a:pt x="324274" y="1085215"/>
                    </a:lnTo>
                    <a:lnTo>
                      <a:pt x="328716" y="1098550"/>
                    </a:lnTo>
                    <a:lnTo>
                      <a:pt x="333476" y="1111568"/>
                    </a:lnTo>
                    <a:lnTo>
                      <a:pt x="338235" y="1124585"/>
                    </a:lnTo>
                    <a:lnTo>
                      <a:pt x="343629" y="1136968"/>
                    </a:lnTo>
                    <a:lnTo>
                      <a:pt x="349023" y="1149668"/>
                    </a:lnTo>
                    <a:lnTo>
                      <a:pt x="354417" y="1162050"/>
                    </a:lnTo>
                    <a:lnTo>
                      <a:pt x="360446" y="1174115"/>
                    </a:lnTo>
                    <a:lnTo>
                      <a:pt x="366157" y="1186180"/>
                    </a:lnTo>
                    <a:lnTo>
                      <a:pt x="371868" y="1197928"/>
                    </a:lnTo>
                    <a:lnTo>
                      <a:pt x="378531" y="1209358"/>
                    </a:lnTo>
                    <a:lnTo>
                      <a:pt x="384560" y="1220788"/>
                    </a:lnTo>
                    <a:lnTo>
                      <a:pt x="391223" y="1232218"/>
                    </a:lnTo>
                    <a:lnTo>
                      <a:pt x="397886" y="1243013"/>
                    </a:lnTo>
                    <a:lnTo>
                      <a:pt x="404549" y="1254125"/>
                    </a:lnTo>
                    <a:lnTo>
                      <a:pt x="411530" y="1264603"/>
                    </a:lnTo>
                    <a:lnTo>
                      <a:pt x="418510" y="1275080"/>
                    </a:lnTo>
                    <a:lnTo>
                      <a:pt x="442942" y="1270318"/>
                    </a:lnTo>
                    <a:lnTo>
                      <a:pt x="467373" y="1265873"/>
                    </a:lnTo>
                    <a:lnTo>
                      <a:pt x="492440" y="1261428"/>
                    </a:lnTo>
                    <a:lnTo>
                      <a:pt x="518140" y="1257618"/>
                    </a:lnTo>
                    <a:lnTo>
                      <a:pt x="510525" y="1234123"/>
                    </a:lnTo>
                    <a:lnTo>
                      <a:pt x="503545" y="1209993"/>
                    </a:lnTo>
                    <a:lnTo>
                      <a:pt x="496882" y="1184910"/>
                    </a:lnTo>
                    <a:lnTo>
                      <a:pt x="490219" y="1159193"/>
                    </a:lnTo>
                    <a:lnTo>
                      <a:pt x="484507" y="1132840"/>
                    </a:lnTo>
                    <a:lnTo>
                      <a:pt x="479113" y="1106170"/>
                    </a:lnTo>
                    <a:lnTo>
                      <a:pt x="473719" y="1078548"/>
                    </a:lnTo>
                    <a:lnTo>
                      <a:pt x="469277" y="1050290"/>
                    </a:lnTo>
                    <a:close/>
                    <a:moveTo>
                      <a:pt x="742467" y="1024890"/>
                    </a:moveTo>
                    <a:lnTo>
                      <a:pt x="714228" y="1025525"/>
                    </a:lnTo>
                    <a:lnTo>
                      <a:pt x="686623" y="1026478"/>
                    </a:lnTo>
                    <a:lnTo>
                      <a:pt x="659019" y="1028065"/>
                    </a:lnTo>
                    <a:lnTo>
                      <a:pt x="631731" y="1029653"/>
                    </a:lnTo>
                    <a:lnTo>
                      <a:pt x="605396" y="1031875"/>
                    </a:lnTo>
                    <a:lnTo>
                      <a:pt x="578743" y="1034733"/>
                    </a:lnTo>
                    <a:lnTo>
                      <a:pt x="553043" y="1037908"/>
                    </a:lnTo>
                    <a:lnTo>
                      <a:pt x="527025" y="1041083"/>
                    </a:lnTo>
                    <a:lnTo>
                      <a:pt x="530515" y="1059498"/>
                    </a:lnTo>
                    <a:lnTo>
                      <a:pt x="533688" y="1077595"/>
                    </a:lnTo>
                    <a:lnTo>
                      <a:pt x="536861" y="1095375"/>
                    </a:lnTo>
                    <a:lnTo>
                      <a:pt x="540351" y="1112838"/>
                    </a:lnTo>
                    <a:lnTo>
                      <a:pt x="543841" y="1130300"/>
                    </a:lnTo>
                    <a:lnTo>
                      <a:pt x="547966" y="1147128"/>
                    </a:lnTo>
                    <a:lnTo>
                      <a:pt x="552091" y="1163638"/>
                    </a:lnTo>
                    <a:lnTo>
                      <a:pt x="556216" y="1180148"/>
                    </a:lnTo>
                    <a:lnTo>
                      <a:pt x="561292" y="1198245"/>
                    </a:lnTo>
                    <a:lnTo>
                      <a:pt x="566686" y="1216025"/>
                    </a:lnTo>
                    <a:lnTo>
                      <a:pt x="572080" y="1233488"/>
                    </a:lnTo>
                    <a:lnTo>
                      <a:pt x="577792" y="1250315"/>
                    </a:lnTo>
                    <a:lnTo>
                      <a:pt x="597464" y="1248410"/>
                    </a:lnTo>
                    <a:lnTo>
                      <a:pt x="617771" y="1246823"/>
                    </a:lnTo>
                    <a:lnTo>
                      <a:pt x="638077" y="1245235"/>
                    </a:lnTo>
                    <a:lnTo>
                      <a:pt x="658701" y="1243648"/>
                    </a:lnTo>
                    <a:lnTo>
                      <a:pt x="679326" y="1242378"/>
                    </a:lnTo>
                    <a:lnTo>
                      <a:pt x="699950" y="1241425"/>
                    </a:lnTo>
                    <a:lnTo>
                      <a:pt x="721208" y="1240790"/>
                    </a:lnTo>
                    <a:lnTo>
                      <a:pt x="742467" y="1240473"/>
                    </a:lnTo>
                    <a:lnTo>
                      <a:pt x="742467" y="1024890"/>
                    </a:lnTo>
                    <a:close/>
                    <a:moveTo>
                      <a:pt x="507035" y="801688"/>
                    </a:moveTo>
                    <a:lnTo>
                      <a:pt x="507670" y="824865"/>
                    </a:lnTo>
                    <a:lnTo>
                      <a:pt x="508622" y="848360"/>
                    </a:lnTo>
                    <a:lnTo>
                      <a:pt x="509573" y="871538"/>
                    </a:lnTo>
                    <a:lnTo>
                      <a:pt x="510843" y="894080"/>
                    </a:lnTo>
                    <a:lnTo>
                      <a:pt x="512746" y="916940"/>
                    </a:lnTo>
                    <a:lnTo>
                      <a:pt x="514650" y="939165"/>
                    </a:lnTo>
                    <a:lnTo>
                      <a:pt x="516871" y="961073"/>
                    </a:lnTo>
                    <a:lnTo>
                      <a:pt x="519410" y="982663"/>
                    </a:lnTo>
                    <a:lnTo>
                      <a:pt x="546062" y="979170"/>
                    </a:lnTo>
                    <a:lnTo>
                      <a:pt x="572715" y="976313"/>
                    </a:lnTo>
                    <a:lnTo>
                      <a:pt x="600319" y="973455"/>
                    </a:lnTo>
                    <a:lnTo>
                      <a:pt x="627924" y="971233"/>
                    </a:lnTo>
                    <a:lnTo>
                      <a:pt x="656163" y="969328"/>
                    </a:lnTo>
                    <a:lnTo>
                      <a:pt x="684720" y="967740"/>
                    </a:lnTo>
                    <a:lnTo>
                      <a:pt x="713276" y="966788"/>
                    </a:lnTo>
                    <a:lnTo>
                      <a:pt x="742467" y="965835"/>
                    </a:lnTo>
                    <a:lnTo>
                      <a:pt x="742467" y="801688"/>
                    </a:lnTo>
                    <a:lnTo>
                      <a:pt x="507035" y="801688"/>
                    </a:lnTo>
                    <a:close/>
                    <a:moveTo>
                      <a:pt x="273824" y="801688"/>
                    </a:moveTo>
                    <a:lnTo>
                      <a:pt x="274142" y="816610"/>
                    </a:lnTo>
                    <a:lnTo>
                      <a:pt x="275094" y="831533"/>
                    </a:lnTo>
                    <a:lnTo>
                      <a:pt x="276045" y="846455"/>
                    </a:lnTo>
                    <a:lnTo>
                      <a:pt x="276997" y="860743"/>
                    </a:lnTo>
                    <a:lnTo>
                      <a:pt x="278584" y="875665"/>
                    </a:lnTo>
                    <a:lnTo>
                      <a:pt x="280170" y="889953"/>
                    </a:lnTo>
                    <a:lnTo>
                      <a:pt x="281757" y="904558"/>
                    </a:lnTo>
                    <a:lnTo>
                      <a:pt x="283660" y="918845"/>
                    </a:lnTo>
                    <a:lnTo>
                      <a:pt x="285882" y="933133"/>
                    </a:lnTo>
                    <a:lnTo>
                      <a:pt x="288737" y="947103"/>
                    </a:lnTo>
                    <a:lnTo>
                      <a:pt x="291276" y="961073"/>
                    </a:lnTo>
                    <a:lnTo>
                      <a:pt x="293814" y="975043"/>
                    </a:lnTo>
                    <a:lnTo>
                      <a:pt x="296670" y="988695"/>
                    </a:lnTo>
                    <a:lnTo>
                      <a:pt x="299842" y="1002665"/>
                    </a:lnTo>
                    <a:lnTo>
                      <a:pt x="303015" y="1015683"/>
                    </a:lnTo>
                    <a:lnTo>
                      <a:pt x="306823" y="1029335"/>
                    </a:lnTo>
                    <a:lnTo>
                      <a:pt x="324909" y="1023938"/>
                    </a:lnTo>
                    <a:lnTo>
                      <a:pt x="343312" y="1018858"/>
                    </a:lnTo>
                    <a:lnTo>
                      <a:pt x="362032" y="1013778"/>
                    </a:lnTo>
                    <a:lnTo>
                      <a:pt x="381070" y="1009015"/>
                    </a:lnTo>
                    <a:lnTo>
                      <a:pt x="400742" y="1004570"/>
                    </a:lnTo>
                    <a:lnTo>
                      <a:pt x="420414" y="1000125"/>
                    </a:lnTo>
                    <a:lnTo>
                      <a:pt x="440721" y="995998"/>
                    </a:lnTo>
                    <a:lnTo>
                      <a:pt x="461345" y="992188"/>
                    </a:lnTo>
                    <a:lnTo>
                      <a:pt x="458489" y="969328"/>
                    </a:lnTo>
                    <a:lnTo>
                      <a:pt x="456268" y="945833"/>
                    </a:lnTo>
                    <a:lnTo>
                      <a:pt x="454047" y="922655"/>
                    </a:lnTo>
                    <a:lnTo>
                      <a:pt x="452461" y="899160"/>
                    </a:lnTo>
                    <a:lnTo>
                      <a:pt x="451191" y="874713"/>
                    </a:lnTo>
                    <a:lnTo>
                      <a:pt x="449922" y="850900"/>
                    </a:lnTo>
                    <a:lnTo>
                      <a:pt x="448970" y="826135"/>
                    </a:lnTo>
                    <a:lnTo>
                      <a:pt x="448653" y="801688"/>
                    </a:lnTo>
                    <a:lnTo>
                      <a:pt x="273824" y="801688"/>
                    </a:lnTo>
                    <a:close/>
                    <a:moveTo>
                      <a:pt x="59334" y="801688"/>
                    </a:moveTo>
                    <a:lnTo>
                      <a:pt x="60286" y="821690"/>
                    </a:lnTo>
                    <a:lnTo>
                      <a:pt x="62507" y="841693"/>
                    </a:lnTo>
                    <a:lnTo>
                      <a:pt x="64411" y="861378"/>
                    </a:lnTo>
                    <a:lnTo>
                      <a:pt x="67266" y="881380"/>
                    </a:lnTo>
                    <a:lnTo>
                      <a:pt x="70439" y="900748"/>
                    </a:lnTo>
                    <a:lnTo>
                      <a:pt x="74247" y="919798"/>
                    </a:lnTo>
                    <a:lnTo>
                      <a:pt x="78372" y="938848"/>
                    </a:lnTo>
                    <a:lnTo>
                      <a:pt x="83448" y="957898"/>
                    </a:lnTo>
                    <a:lnTo>
                      <a:pt x="88525" y="976630"/>
                    </a:lnTo>
                    <a:lnTo>
                      <a:pt x="94236" y="995045"/>
                    </a:lnTo>
                    <a:lnTo>
                      <a:pt x="100899" y="1013143"/>
                    </a:lnTo>
                    <a:lnTo>
                      <a:pt x="107245" y="1031240"/>
                    </a:lnTo>
                    <a:lnTo>
                      <a:pt x="114860" y="1049020"/>
                    </a:lnTo>
                    <a:lnTo>
                      <a:pt x="122475" y="1066483"/>
                    </a:lnTo>
                    <a:lnTo>
                      <a:pt x="130408" y="1083628"/>
                    </a:lnTo>
                    <a:lnTo>
                      <a:pt x="138975" y="1100773"/>
                    </a:lnTo>
                    <a:lnTo>
                      <a:pt x="150080" y="1094740"/>
                    </a:lnTo>
                    <a:lnTo>
                      <a:pt x="161185" y="1088390"/>
                    </a:lnTo>
                    <a:lnTo>
                      <a:pt x="172925" y="1082358"/>
                    </a:lnTo>
                    <a:lnTo>
                      <a:pt x="184982" y="1076325"/>
                    </a:lnTo>
                    <a:lnTo>
                      <a:pt x="197039" y="1070293"/>
                    </a:lnTo>
                    <a:lnTo>
                      <a:pt x="209731" y="1064895"/>
                    </a:lnTo>
                    <a:lnTo>
                      <a:pt x="222740" y="1059498"/>
                    </a:lnTo>
                    <a:lnTo>
                      <a:pt x="236066" y="1054100"/>
                    </a:lnTo>
                    <a:lnTo>
                      <a:pt x="250979" y="1048385"/>
                    </a:lnTo>
                    <a:lnTo>
                      <a:pt x="247172" y="1033780"/>
                    </a:lnTo>
                    <a:lnTo>
                      <a:pt x="243364" y="1019175"/>
                    </a:lnTo>
                    <a:lnTo>
                      <a:pt x="240191" y="1004570"/>
                    </a:lnTo>
                    <a:lnTo>
                      <a:pt x="236701" y="989330"/>
                    </a:lnTo>
                    <a:lnTo>
                      <a:pt x="233528" y="974408"/>
                    </a:lnTo>
                    <a:lnTo>
                      <a:pt x="230672" y="959168"/>
                    </a:lnTo>
                    <a:lnTo>
                      <a:pt x="228134" y="943928"/>
                    </a:lnTo>
                    <a:lnTo>
                      <a:pt x="225913" y="928370"/>
                    </a:lnTo>
                    <a:lnTo>
                      <a:pt x="223692" y="912813"/>
                    </a:lnTo>
                    <a:lnTo>
                      <a:pt x="221788" y="897573"/>
                    </a:lnTo>
                    <a:lnTo>
                      <a:pt x="220202" y="881698"/>
                    </a:lnTo>
                    <a:lnTo>
                      <a:pt x="218615" y="865823"/>
                    </a:lnTo>
                    <a:lnTo>
                      <a:pt x="217029" y="849948"/>
                    </a:lnTo>
                    <a:lnTo>
                      <a:pt x="216077" y="834073"/>
                    </a:lnTo>
                    <a:lnTo>
                      <a:pt x="215125" y="817880"/>
                    </a:lnTo>
                    <a:lnTo>
                      <a:pt x="214808" y="801688"/>
                    </a:lnTo>
                    <a:lnTo>
                      <a:pt x="59334" y="801688"/>
                    </a:lnTo>
                    <a:close/>
                    <a:moveTo>
                      <a:pt x="1734820" y="720725"/>
                    </a:moveTo>
                    <a:lnTo>
                      <a:pt x="1735138" y="764540"/>
                    </a:lnTo>
                    <a:lnTo>
                      <a:pt x="1735138" y="861378"/>
                    </a:lnTo>
                    <a:lnTo>
                      <a:pt x="1735138" y="913765"/>
                    </a:lnTo>
                    <a:lnTo>
                      <a:pt x="1734503" y="960120"/>
                    </a:lnTo>
                    <a:lnTo>
                      <a:pt x="1734185" y="979488"/>
                    </a:lnTo>
                    <a:lnTo>
                      <a:pt x="1733549" y="994728"/>
                    </a:lnTo>
                    <a:lnTo>
                      <a:pt x="1732914" y="1005840"/>
                    </a:lnTo>
                    <a:lnTo>
                      <a:pt x="1732596" y="1009333"/>
                    </a:lnTo>
                    <a:lnTo>
                      <a:pt x="1732278" y="1011238"/>
                    </a:lnTo>
                    <a:lnTo>
                      <a:pt x="1731642" y="1011873"/>
                    </a:lnTo>
                    <a:lnTo>
                      <a:pt x="1730689" y="1012190"/>
                    </a:lnTo>
                    <a:lnTo>
                      <a:pt x="1727511" y="1013143"/>
                    </a:lnTo>
                    <a:lnTo>
                      <a:pt x="1722744" y="1014095"/>
                    </a:lnTo>
                    <a:lnTo>
                      <a:pt x="1716071" y="1014730"/>
                    </a:lnTo>
                    <a:lnTo>
                      <a:pt x="1708443" y="1015365"/>
                    </a:lnTo>
                    <a:lnTo>
                      <a:pt x="1698910" y="1015683"/>
                    </a:lnTo>
                    <a:lnTo>
                      <a:pt x="1676982" y="1016000"/>
                    </a:lnTo>
                    <a:lnTo>
                      <a:pt x="1650923" y="1016000"/>
                    </a:lnTo>
                    <a:lnTo>
                      <a:pt x="1622321" y="1015683"/>
                    </a:lnTo>
                    <a:lnTo>
                      <a:pt x="1591496" y="1014730"/>
                    </a:lnTo>
                    <a:lnTo>
                      <a:pt x="1559716" y="1013778"/>
                    </a:lnTo>
                    <a:lnTo>
                      <a:pt x="1497746" y="1011555"/>
                    </a:lnTo>
                    <a:lnTo>
                      <a:pt x="1443404" y="1009333"/>
                    </a:lnTo>
                    <a:lnTo>
                      <a:pt x="1390650" y="1006793"/>
                    </a:lnTo>
                    <a:lnTo>
                      <a:pt x="1438319" y="1005205"/>
                    </a:lnTo>
                    <a:lnTo>
                      <a:pt x="1487259" y="1003300"/>
                    </a:lnTo>
                    <a:lnTo>
                      <a:pt x="1543509" y="1000443"/>
                    </a:lnTo>
                    <a:lnTo>
                      <a:pt x="1572428" y="998538"/>
                    </a:lnTo>
                    <a:lnTo>
                      <a:pt x="1600394" y="996633"/>
                    </a:lnTo>
                    <a:lnTo>
                      <a:pt x="1626771" y="994410"/>
                    </a:lnTo>
                    <a:lnTo>
                      <a:pt x="1650605" y="992188"/>
                    </a:lnTo>
                    <a:lnTo>
                      <a:pt x="1671262" y="989648"/>
                    </a:lnTo>
                    <a:lnTo>
                      <a:pt x="1679842" y="988378"/>
                    </a:lnTo>
                    <a:lnTo>
                      <a:pt x="1687787" y="986790"/>
                    </a:lnTo>
                    <a:lnTo>
                      <a:pt x="1693825" y="985520"/>
                    </a:lnTo>
                    <a:lnTo>
                      <a:pt x="1698592" y="983933"/>
                    </a:lnTo>
                    <a:lnTo>
                      <a:pt x="1702088" y="982028"/>
                    </a:lnTo>
                    <a:lnTo>
                      <a:pt x="1703359" y="981075"/>
                    </a:lnTo>
                    <a:lnTo>
                      <a:pt x="1704312" y="980440"/>
                    </a:lnTo>
                    <a:lnTo>
                      <a:pt x="1705266" y="978218"/>
                    </a:lnTo>
                    <a:lnTo>
                      <a:pt x="1706219" y="974725"/>
                    </a:lnTo>
                    <a:lnTo>
                      <a:pt x="1707490" y="969963"/>
                    </a:lnTo>
                    <a:lnTo>
                      <a:pt x="1708443" y="963930"/>
                    </a:lnTo>
                    <a:lnTo>
                      <a:pt x="1710986" y="949960"/>
                    </a:lnTo>
                    <a:lnTo>
                      <a:pt x="1713528" y="932498"/>
                    </a:lnTo>
                    <a:lnTo>
                      <a:pt x="1716071" y="912178"/>
                    </a:lnTo>
                    <a:lnTo>
                      <a:pt x="1718613" y="890270"/>
                    </a:lnTo>
                    <a:lnTo>
                      <a:pt x="1723698" y="844233"/>
                    </a:lnTo>
                    <a:lnTo>
                      <a:pt x="1728147" y="798513"/>
                    </a:lnTo>
                    <a:lnTo>
                      <a:pt x="1731642" y="759143"/>
                    </a:lnTo>
                    <a:lnTo>
                      <a:pt x="1734820" y="720725"/>
                    </a:lnTo>
                    <a:close/>
                    <a:moveTo>
                      <a:pt x="519410" y="561340"/>
                    </a:moveTo>
                    <a:lnTo>
                      <a:pt x="516871" y="583565"/>
                    </a:lnTo>
                    <a:lnTo>
                      <a:pt x="514650" y="605473"/>
                    </a:lnTo>
                    <a:lnTo>
                      <a:pt x="512746" y="627698"/>
                    </a:lnTo>
                    <a:lnTo>
                      <a:pt x="510843" y="650240"/>
                    </a:lnTo>
                    <a:lnTo>
                      <a:pt x="509573" y="673100"/>
                    </a:lnTo>
                    <a:lnTo>
                      <a:pt x="508622" y="695960"/>
                    </a:lnTo>
                    <a:lnTo>
                      <a:pt x="507670" y="719138"/>
                    </a:lnTo>
                    <a:lnTo>
                      <a:pt x="507352" y="742950"/>
                    </a:lnTo>
                    <a:lnTo>
                      <a:pt x="742467" y="742950"/>
                    </a:lnTo>
                    <a:lnTo>
                      <a:pt x="742467" y="578485"/>
                    </a:lnTo>
                    <a:lnTo>
                      <a:pt x="713276" y="577850"/>
                    </a:lnTo>
                    <a:lnTo>
                      <a:pt x="684720" y="576580"/>
                    </a:lnTo>
                    <a:lnTo>
                      <a:pt x="656163" y="575310"/>
                    </a:lnTo>
                    <a:lnTo>
                      <a:pt x="627924" y="573405"/>
                    </a:lnTo>
                    <a:lnTo>
                      <a:pt x="600319" y="570865"/>
                    </a:lnTo>
                    <a:lnTo>
                      <a:pt x="573032" y="568325"/>
                    </a:lnTo>
                    <a:lnTo>
                      <a:pt x="546062" y="564833"/>
                    </a:lnTo>
                    <a:lnTo>
                      <a:pt x="519410" y="561340"/>
                    </a:lnTo>
                    <a:close/>
                    <a:moveTo>
                      <a:pt x="1074474" y="554038"/>
                    </a:moveTo>
                    <a:lnTo>
                      <a:pt x="1100533" y="554038"/>
                    </a:lnTo>
                    <a:lnTo>
                      <a:pt x="1129135" y="554356"/>
                    </a:lnTo>
                    <a:lnTo>
                      <a:pt x="1159961" y="555308"/>
                    </a:lnTo>
                    <a:lnTo>
                      <a:pt x="1191422" y="556261"/>
                    </a:lnTo>
                    <a:lnTo>
                      <a:pt x="1253392" y="558483"/>
                    </a:lnTo>
                    <a:lnTo>
                      <a:pt x="1307734" y="560706"/>
                    </a:lnTo>
                    <a:lnTo>
                      <a:pt x="1360488" y="563246"/>
                    </a:lnTo>
                    <a:lnTo>
                      <a:pt x="1313137" y="564833"/>
                    </a:lnTo>
                    <a:lnTo>
                      <a:pt x="1264197" y="567056"/>
                    </a:lnTo>
                    <a:lnTo>
                      <a:pt x="1207947" y="569913"/>
                    </a:lnTo>
                    <a:lnTo>
                      <a:pt x="1179028" y="571501"/>
                    </a:lnTo>
                    <a:lnTo>
                      <a:pt x="1150745" y="573406"/>
                    </a:lnTo>
                    <a:lnTo>
                      <a:pt x="1124685" y="575628"/>
                    </a:lnTo>
                    <a:lnTo>
                      <a:pt x="1100851" y="577851"/>
                    </a:lnTo>
                    <a:lnTo>
                      <a:pt x="1079877" y="580391"/>
                    </a:lnTo>
                    <a:lnTo>
                      <a:pt x="1071296" y="581661"/>
                    </a:lnTo>
                    <a:lnTo>
                      <a:pt x="1063669" y="583248"/>
                    </a:lnTo>
                    <a:lnTo>
                      <a:pt x="1057313" y="584836"/>
                    </a:lnTo>
                    <a:lnTo>
                      <a:pt x="1052546" y="586423"/>
                    </a:lnTo>
                    <a:lnTo>
                      <a:pt x="1049051" y="588011"/>
                    </a:lnTo>
                    <a:lnTo>
                      <a:pt x="1048097" y="588963"/>
                    </a:lnTo>
                    <a:lnTo>
                      <a:pt x="1046826" y="589598"/>
                    </a:lnTo>
                    <a:lnTo>
                      <a:pt x="1045873" y="591821"/>
                    </a:lnTo>
                    <a:lnTo>
                      <a:pt x="1044919" y="595313"/>
                    </a:lnTo>
                    <a:lnTo>
                      <a:pt x="1042695" y="606108"/>
                    </a:lnTo>
                    <a:lnTo>
                      <a:pt x="1040152" y="620396"/>
                    </a:lnTo>
                    <a:lnTo>
                      <a:pt x="1037610" y="637858"/>
                    </a:lnTo>
                    <a:lnTo>
                      <a:pt x="1035386" y="657861"/>
                    </a:lnTo>
                    <a:lnTo>
                      <a:pt x="1032843" y="679768"/>
                    </a:lnTo>
                    <a:lnTo>
                      <a:pt x="1027441" y="726123"/>
                    </a:lnTo>
                    <a:lnTo>
                      <a:pt x="1022992" y="771526"/>
                    </a:lnTo>
                    <a:lnTo>
                      <a:pt x="1019496" y="811213"/>
                    </a:lnTo>
                    <a:lnTo>
                      <a:pt x="1016318" y="849313"/>
                    </a:lnTo>
                    <a:lnTo>
                      <a:pt x="1016000" y="805498"/>
                    </a:lnTo>
                    <a:lnTo>
                      <a:pt x="1016000" y="708978"/>
                    </a:lnTo>
                    <a:lnTo>
                      <a:pt x="1016318" y="656591"/>
                    </a:lnTo>
                    <a:lnTo>
                      <a:pt x="1016636" y="609918"/>
                    </a:lnTo>
                    <a:lnTo>
                      <a:pt x="1017271" y="590551"/>
                    </a:lnTo>
                    <a:lnTo>
                      <a:pt x="1017589" y="575311"/>
                    </a:lnTo>
                    <a:lnTo>
                      <a:pt x="1018225" y="564198"/>
                    </a:lnTo>
                    <a:lnTo>
                      <a:pt x="1018860" y="560706"/>
                    </a:lnTo>
                    <a:lnTo>
                      <a:pt x="1019178" y="558801"/>
                    </a:lnTo>
                    <a:lnTo>
                      <a:pt x="1019496" y="558166"/>
                    </a:lnTo>
                    <a:lnTo>
                      <a:pt x="1020449" y="557848"/>
                    </a:lnTo>
                    <a:lnTo>
                      <a:pt x="1023627" y="556896"/>
                    </a:lnTo>
                    <a:lnTo>
                      <a:pt x="1028394" y="555943"/>
                    </a:lnTo>
                    <a:lnTo>
                      <a:pt x="1035068" y="555308"/>
                    </a:lnTo>
                    <a:lnTo>
                      <a:pt x="1043013" y="554673"/>
                    </a:lnTo>
                    <a:lnTo>
                      <a:pt x="1052546" y="554356"/>
                    </a:lnTo>
                    <a:lnTo>
                      <a:pt x="1074474" y="554038"/>
                    </a:lnTo>
                    <a:close/>
                    <a:moveTo>
                      <a:pt x="995680" y="516891"/>
                    </a:moveTo>
                    <a:lnTo>
                      <a:pt x="992187" y="517208"/>
                    </a:lnTo>
                    <a:lnTo>
                      <a:pt x="989330" y="518161"/>
                    </a:lnTo>
                    <a:lnTo>
                      <a:pt x="986790" y="519748"/>
                    </a:lnTo>
                    <a:lnTo>
                      <a:pt x="984567" y="521971"/>
                    </a:lnTo>
                    <a:lnTo>
                      <a:pt x="982662" y="524511"/>
                    </a:lnTo>
                    <a:lnTo>
                      <a:pt x="981075" y="527368"/>
                    </a:lnTo>
                    <a:lnTo>
                      <a:pt x="980440" y="530543"/>
                    </a:lnTo>
                    <a:lnTo>
                      <a:pt x="980122" y="534353"/>
                    </a:lnTo>
                    <a:lnTo>
                      <a:pt x="980122" y="1036638"/>
                    </a:lnTo>
                    <a:lnTo>
                      <a:pt x="980440" y="1040131"/>
                    </a:lnTo>
                    <a:lnTo>
                      <a:pt x="981075" y="1043306"/>
                    </a:lnTo>
                    <a:lnTo>
                      <a:pt x="982662" y="1046163"/>
                    </a:lnTo>
                    <a:lnTo>
                      <a:pt x="984567" y="1048703"/>
                    </a:lnTo>
                    <a:lnTo>
                      <a:pt x="986790" y="1050926"/>
                    </a:lnTo>
                    <a:lnTo>
                      <a:pt x="989330" y="1052196"/>
                    </a:lnTo>
                    <a:lnTo>
                      <a:pt x="992187" y="1053783"/>
                    </a:lnTo>
                    <a:lnTo>
                      <a:pt x="995680" y="1054101"/>
                    </a:lnTo>
                    <a:lnTo>
                      <a:pt x="1752918" y="1054101"/>
                    </a:lnTo>
                    <a:lnTo>
                      <a:pt x="1756093" y="1053783"/>
                    </a:lnTo>
                    <a:lnTo>
                      <a:pt x="1759268" y="1052196"/>
                    </a:lnTo>
                    <a:lnTo>
                      <a:pt x="1761808" y="1050926"/>
                    </a:lnTo>
                    <a:lnTo>
                      <a:pt x="1764030" y="1048703"/>
                    </a:lnTo>
                    <a:lnTo>
                      <a:pt x="1765935" y="1046163"/>
                    </a:lnTo>
                    <a:lnTo>
                      <a:pt x="1767205" y="1043306"/>
                    </a:lnTo>
                    <a:lnTo>
                      <a:pt x="1768158" y="1040131"/>
                    </a:lnTo>
                    <a:lnTo>
                      <a:pt x="1768475" y="1036638"/>
                    </a:lnTo>
                    <a:lnTo>
                      <a:pt x="1768475" y="534353"/>
                    </a:lnTo>
                    <a:lnTo>
                      <a:pt x="1768158" y="530543"/>
                    </a:lnTo>
                    <a:lnTo>
                      <a:pt x="1767205" y="527368"/>
                    </a:lnTo>
                    <a:lnTo>
                      <a:pt x="1765935" y="524511"/>
                    </a:lnTo>
                    <a:lnTo>
                      <a:pt x="1764030" y="521971"/>
                    </a:lnTo>
                    <a:lnTo>
                      <a:pt x="1761808" y="519748"/>
                    </a:lnTo>
                    <a:lnTo>
                      <a:pt x="1759268" y="518161"/>
                    </a:lnTo>
                    <a:lnTo>
                      <a:pt x="1756093" y="517208"/>
                    </a:lnTo>
                    <a:lnTo>
                      <a:pt x="1752918" y="516891"/>
                    </a:lnTo>
                    <a:lnTo>
                      <a:pt x="995680" y="516891"/>
                    </a:lnTo>
                    <a:close/>
                    <a:moveTo>
                      <a:pt x="306823" y="515303"/>
                    </a:moveTo>
                    <a:lnTo>
                      <a:pt x="303015" y="528320"/>
                    </a:lnTo>
                    <a:lnTo>
                      <a:pt x="299842" y="541973"/>
                    </a:lnTo>
                    <a:lnTo>
                      <a:pt x="296670" y="555625"/>
                    </a:lnTo>
                    <a:lnTo>
                      <a:pt x="293814" y="569595"/>
                    </a:lnTo>
                    <a:lnTo>
                      <a:pt x="290958" y="583565"/>
                    </a:lnTo>
                    <a:lnTo>
                      <a:pt x="288420" y="597218"/>
                    </a:lnTo>
                    <a:lnTo>
                      <a:pt x="285882" y="611505"/>
                    </a:lnTo>
                    <a:lnTo>
                      <a:pt x="283660" y="625793"/>
                    </a:lnTo>
                    <a:lnTo>
                      <a:pt x="281757" y="640080"/>
                    </a:lnTo>
                    <a:lnTo>
                      <a:pt x="280170" y="654368"/>
                    </a:lnTo>
                    <a:lnTo>
                      <a:pt x="278584" y="668655"/>
                    </a:lnTo>
                    <a:lnTo>
                      <a:pt x="276997" y="683260"/>
                    </a:lnTo>
                    <a:lnTo>
                      <a:pt x="276045" y="698183"/>
                    </a:lnTo>
                    <a:lnTo>
                      <a:pt x="275094" y="713105"/>
                    </a:lnTo>
                    <a:lnTo>
                      <a:pt x="274142" y="728028"/>
                    </a:lnTo>
                    <a:lnTo>
                      <a:pt x="273824" y="742950"/>
                    </a:lnTo>
                    <a:lnTo>
                      <a:pt x="448336" y="742950"/>
                    </a:lnTo>
                    <a:lnTo>
                      <a:pt x="448970" y="718185"/>
                    </a:lnTo>
                    <a:lnTo>
                      <a:pt x="449922" y="693738"/>
                    </a:lnTo>
                    <a:lnTo>
                      <a:pt x="450874" y="669290"/>
                    </a:lnTo>
                    <a:lnTo>
                      <a:pt x="452461" y="645478"/>
                    </a:lnTo>
                    <a:lnTo>
                      <a:pt x="454047" y="621983"/>
                    </a:lnTo>
                    <a:lnTo>
                      <a:pt x="456268" y="598170"/>
                    </a:lnTo>
                    <a:lnTo>
                      <a:pt x="458489" y="574993"/>
                    </a:lnTo>
                    <a:lnTo>
                      <a:pt x="461345" y="552450"/>
                    </a:lnTo>
                    <a:lnTo>
                      <a:pt x="432154" y="546418"/>
                    </a:lnTo>
                    <a:lnTo>
                      <a:pt x="403597" y="540703"/>
                    </a:lnTo>
                    <a:lnTo>
                      <a:pt x="376310" y="534353"/>
                    </a:lnTo>
                    <a:lnTo>
                      <a:pt x="349023" y="527368"/>
                    </a:lnTo>
                    <a:lnTo>
                      <a:pt x="327764" y="521335"/>
                    </a:lnTo>
                    <a:lnTo>
                      <a:pt x="306823" y="515303"/>
                    </a:lnTo>
                    <a:close/>
                    <a:moveTo>
                      <a:pt x="956945" y="477838"/>
                    </a:moveTo>
                    <a:lnTo>
                      <a:pt x="958532" y="477838"/>
                    </a:lnTo>
                    <a:lnTo>
                      <a:pt x="1789748" y="477838"/>
                    </a:lnTo>
                    <a:lnTo>
                      <a:pt x="1791653" y="477838"/>
                    </a:lnTo>
                    <a:lnTo>
                      <a:pt x="1793240" y="478156"/>
                    </a:lnTo>
                    <a:lnTo>
                      <a:pt x="1796415" y="479743"/>
                    </a:lnTo>
                    <a:lnTo>
                      <a:pt x="1799273" y="481648"/>
                    </a:lnTo>
                    <a:lnTo>
                      <a:pt x="1801813" y="483871"/>
                    </a:lnTo>
                    <a:lnTo>
                      <a:pt x="1803718" y="486728"/>
                    </a:lnTo>
                    <a:lnTo>
                      <a:pt x="1805305" y="490221"/>
                    </a:lnTo>
                    <a:lnTo>
                      <a:pt x="1806258" y="493713"/>
                    </a:lnTo>
                    <a:lnTo>
                      <a:pt x="1806575" y="498158"/>
                    </a:lnTo>
                    <a:lnTo>
                      <a:pt x="1806575" y="1074103"/>
                    </a:lnTo>
                    <a:lnTo>
                      <a:pt x="1806258" y="1077913"/>
                    </a:lnTo>
                    <a:lnTo>
                      <a:pt x="1805305" y="1081406"/>
                    </a:lnTo>
                    <a:lnTo>
                      <a:pt x="1803718" y="1084898"/>
                    </a:lnTo>
                    <a:lnTo>
                      <a:pt x="1801813" y="1088073"/>
                    </a:lnTo>
                    <a:lnTo>
                      <a:pt x="1799273" y="1090613"/>
                    </a:lnTo>
                    <a:lnTo>
                      <a:pt x="1796415" y="1092201"/>
                    </a:lnTo>
                    <a:lnTo>
                      <a:pt x="1793240" y="1093471"/>
                    </a:lnTo>
                    <a:lnTo>
                      <a:pt x="1791653" y="1093788"/>
                    </a:lnTo>
                    <a:lnTo>
                      <a:pt x="1789748" y="1093788"/>
                    </a:lnTo>
                    <a:lnTo>
                      <a:pt x="958532" y="1093788"/>
                    </a:lnTo>
                    <a:lnTo>
                      <a:pt x="956945" y="1093788"/>
                    </a:lnTo>
                    <a:lnTo>
                      <a:pt x="955040" y="1093471"/>
                    </a:lnTo>
                    <a:lnTo>
                      <a:pt x="951865" y="1092201"/>
                    </a:lnTo>
                    <a:lnTo>
                      <a:pt x="949325" y="1090613"/>
                    </a:lnTo>
                    <a:lnTo>
                      <a:pt x="946785" y="1088073"/>
                    </a:lnTo>
                    <a:lnTo>
                      <a:pt x="944562" y="1084898"/>
                    </a:lnTo>
                    <a:lnTo>
                      <a:pt x="942657" y="1081406"/>
                    </a:lnTo>
                    <a:lnTo>
                      <a:pt x="941705" y="1077913"/>
                    </a:lnTo>
                    <a:lnTo>
                      <a:pt x="941387" y="1074103"/>
                    </a:lnTo>
                    <a:lnTo>
                      <a:pt x="941387" y="498158"/>
                    </a:lnTo>
                    <a:lnTo>
                      <a:pt x="941705" y="493713"/>
                    </a:lnTo>
                    <a:lnTo>
                      <a:pt x="942657" y="490221"/>
                    </a:lnTo>
                    <a:lnTo>
                      <a:pt x="944562" y="486728"/>
                    </a:lnTo>
                    <a:lnTo>
                      <a:pt x="946785" y="483871"/>
                    </a:lnTo>
                    <a:lnTo>
                      <a:pt x="949325" y="481648"/>
                    </a:lnTo>
                    <a:lnTo>
                      <a:pt x="951865" y="479743"/>
                    </a:lnTo>
                    <a:lnTo>
                      <a:pt x="955040" y="478156"/>
                    </a:lnTo>
                    <a:lnTo>
                      <a:pt x="956945" y="477838"/>
                    </a:lnTo>
                    <a:close/>
                    <a:moveTo>
                      <a:pt x="138975" y="443230"/>
                    </a:moveTo>
                    <a:lnTo>
                      <a:pt x="130408" y="460375"/>
                    </a:lnTo>
                    <a:lnTo>
                      <a:pt x="122475" y="477838"/>
                    </a:lnTo>
                    <a:lnTo>
                      <a:pt x="114860" y="495300"/>
                    </a:lnTo>
                    <a:lnTo>
                      <a:pt x="107245" y="513080"/>
                    </a:lnTo>
                    <a:lnTo>
                      <a:pt x="100899" y="531178"/>
                    </a:lnTo>
                    <a:lnTo>
                      <a:pt x="94236" y="549593"/>
                    </a:lnTo>
                    <a:lnTo>
                      <a:pt x="88525" y="568008"/>
                    </a:lnTo>
                    <a:lnTo>
                      <a:pt x="83448" y="586740"/>
                    </a:lnTo>
                    <a:lnTo>
                      <a:pt x="78372" y="605473"/>
                    </a:lnTo>
                    <a:lnTo>
                      <a:pt x="74247" y="624523"/>
                    </a:lnTo>
                    <a:lnTo>
                      <a:pt x="70439" y="643890"/>
                    </a:lnTo>
                    <a:lnTo>
                      <a:pt x="67266" y="663258"/>
                    </a:lnTo>
                    <a:lnTo>
                      <a:pt x="64411" y="682943"/>
                    </a:lnTo>
                    <a:lnTo>
                      <a:pt x="62507" y="702628"/>
                    </a:lnTo>
                    <a:lnTo>
                      <a:pt x="60286" y="722948"/>
                    </a:lnTo>
                    <a:lnTo>
                      <a:pt x="59334" y="742950"/>
                    </a:lnTo>
                    <a:lnTo>
                      <a:pt x="214808" y="742950"/>
                    </a:lnTo>
                    <a:lnTo>
                      <a:pt x="215125" y="726758"/>
                    </a:lnTo>
                    <a:lnTo>
                      <a:pt x="216077" y="710565"/>
                    </a:lnTo>
                    <a:lnTo>
                      <a:pt x="217029" y="694373"/>
                    </a:lnTo>
                    <a:lnTo>
                      <a:pt x="218615" y="678498"/>
                    </a:lnTo>
                    <a:lnTo>
                      <a:pt x="220202" y="662623"/>
                    </a:lnTo>
                    <a:lnTo>
                      <a:pt x="221788" y="647065"/>
                    </a:lnTo>
                    <a:lnTo>
                      <a:pt x="223692" y="631190"/>
                    </a:lnTo>
                    <a:lnTo>
                      <a:pt x="225913" y="615950"/>
                    </a:lnTo>
                    <a:lnTo>
                      <a:pt x="228134" y="600710"/>
                    </a:lnTo>
                    <a:lnTo>
                      <a:pt x="230672" y="585470"/>
                    </a:lnTo>
                    <a:lnTo>
                      <a:pt x="233528" y="570230"/>
                    </a:lnTo>
                    <a:lnTo>
                      <a:pt x="236701" y="554990"/>
                    </a:lnTo>
                    <a:lnTo>
                      <a:pt x="239874" y="540068"/>
                    </a:lnTo>
                    <a:lnTo>
                      <a:pt x="243364" y="525145"/>
                    </a:lnTo>
                    <a:lnTo>
                      <a:pt x="247172" y="510540"/>
                    </a:lnTo>
                    <a:lnTo>
                      <a:pt x="250979" y="496253"/>
                    </a:lnTo>
                    <a:lnTo>
                      <a:pt x="235749" y="490220"/>
                    </a:lnTo>
                    <a:lnTo>
                      <a:pt x="220519" y="484188"/>
                    </a:lnTo>
                    <a:lnTo>
                      <a:pt x="205924" y="477520"/>
                    </a:lnTo>
                    <a:lnTo>
                      <a:pt x="191645" y="471170"/>
                    </a:lnTo>
                    <a:lnTo>
                      <a:pt x="177684" y="464820"/>
                    </a:lnTo>
                    <a:lnTo>
                      <a:pt x="164358" y="457518"/>
                    </a:lnTo>
                    <a:lnTo>
                      <a:pt x="151666" y="450850"/>
                    </a:lnTo>
                    <a:lnTo>
                      <a:pt x="138975" y="443230"/>
                    </a:lnTo>
                    <a:close/>
                    <a:moveTo>
                      <a:pt x="577792" y="294005"/>
                    </a:moveTo>
                    <a:lnTo>
                      <a:pt x="570177" y="317500"/>
                    </a:lnTo>
                    <a:lnTo>
                      <a:pt x="562562" y="341630"/>
                    </a:lnTo>
                    <a:lnTo>
                      <a:pt x="555581" y="366713"/>
                    </a:lnTo>
                    <a:lnTo>
                      <a:pt x="549235" y="392748"/>
                    </a:lnTo>
                    <a:lnTo>
                      <a:pt x="542889" y="419100"/>
                    </a:lnTo>
                    <a:lnTo>
                      <a:pt x="537495" y="446405"/>
                    </a:lnTo>
                    <a:lnTo>
                      <a:pt x="532101" y="474345"/>
                    </a:lnTo>
                    <a:lnTo>
                      <a:pt x="527342" y="503238"/>
                    </a:lnTo>
                    <a:lnTo>
                      <a:pt x="553043" y="506413"/>
                    </a:lnTo>
                    <a:lnTo>
                      <a:pt x="578743" y="509588"/>
                    </a:lnTo>
                    <a:lnTo>
                      <a:pt x="605396" y="512128"/>
                    </a:lnTo>
                    <a:lnTo>
                      <a:pt x="631731" y="514668"/>
                    </a:lnTo>
                    <a:lnTo>
                      <a:pt x="659019" y="516573"/>
                    </a:lnTo>
                    <a:lnTo>
                      <a:pt x="686623" y="517843"/>
                    </a:lnTo>
                    <a:lnTo>
                      <a:pt x="714228" y="519113"/>
                    </a:lnTo>
                    <a:lnTo>
                      <a:pt x="742467" y="519748"/>
                    </a:lnTo>
                    <a:lnTo>
                      <a:pt x="742467" y="303848"/>
                    </a:lnTo>
                    <a:lnTo>
                      <a:pt x="721208" y="303213"/>
                    </a:lnTo>
                    <a:lnTo>
                      <a:pt x="699950" y="302578"/>
                    </a:lnTo>
                    <a:lnTo>
                      <a:pt x="679326" y="301625"/>
                    </a:lnTo>
                    <a:lnTo>
                      <a:pt x="658701" y="300673"/>
                    </a:lnTo>
                    <a:lnTo>
                      <a:pt x="638077" y="299403"/>
                    </a:lnTo>
                    <a:lnTo>
                      <a:pt x="618088" y="297815"/>
                    </a:lnTo>
                    <a:lnTo>
                      <a:pt x="597464" y="295910"/>
                    </a:lnTo>
                    <a:lnTo>
                      <a:pt x="577792" y="294005"/>
                    </a:lnTo>
                    <a:close/>
                    <a:moveTo>
                      <a:pt x="418510" y="269240"/>
                    </a:moveTo>
                    <a:lnTo>
                      <a:pt x="411530" y="279718"/>
                    </a:lnTo>
                    <a:lnTo>
                      <a:pt x="404549" y="290513"/>
                    </a:lnTo>
                    <a:lnTo>
                      <a:pt x="397886" y="300990"/>
                    </a:lnTo>
                    <a:lnTo>
                      <a:pt x="391223" y="312103"/>
                    </a:lnTo>
                    <a:lnTo>
                      <a:pt x="384560" y="323533"/>
                    </a:lnTo>
                    <a:lnTo>
                      <a:pt x="378531" y="334645"/>
                    </a:lnTo>
                    <a:lnTo>
                      <a:pt x="371868" y="346393"/>
                    </a:lnTo>
                    <a:lnTo>
                      <a:pt x="366157" y="358458"/>
                    </a:lnTo>
                    <a:lnTo>
                      <a:pt x="360446" y="370205"/>
                    </a:lnTo>
                    <a:lnTo>
                      <a:pt x="354417" y="382270"/>
                    </a:lnTo>
                    <a:lnTo>
                      <a:pt x="349023" y="394653"/>
                    </a:lnTo>
                    <a:lnTo>
                      <a:pt x="343946" y="407035"/>
                    </a:lnTo>
                    <a:lnTo>
                      <a:pt x="338870" y="419735"/>
                    </a:lnTo>
                    <a:lnTo>
                      <a:pt x="333476" y="432753"/>
                    </a:lnTo>
                    <a:lnTo>
                      <a:pt x="328716" y="445770"/>
                    </a:lnTo>
                    <a:lnTo>
                      <a:pt x="324274" y="458788"/>
                    </a:lnTo>
                    <a:lnTo>
                      <a:pt x="341091" y="463868"/>
                    </a:lnTo>
                    <a:lnTo>
                      <a:pt x="358224" y="468948"/>
                    </a:lnTo>
                    <a:lnTo>
                      <a:pt x="375993" y="473393"/>
                    </a:lnTo>
                    <a:lnTo>
                      <a:pt x="393761" y="477838"/>
                    </a:lnTo>
                    <a:lnTo>
                      <a:pt x="412164" y="482283"/>
                    </a:lnTo>
                    <a:lnTo>
                      <a:pt x="430885" y="486410"/>
                    </a:lnTo>
                    <a:lnTo>
                      <a:pt x="449922" y="490220"/>
                    </a:lnTo>
                    <a:lnTo>
                      <a:pt x="469277" y="493713"/>
                    </a:lnTo>
                    <a:lnTo>
                      <a:pt x="472133" y="474663"/>
                    </a:lnTo>
                    <a:lnTo>
                      <a:pt x="475623" y="455930"/>
                    </a:lnTo>
                    <a:lnTo>
                      <a:pt x="479113" y="437515"/>
                    </a:lnTo>
                    <a:lnTo>
                      <a:pt x="482921" y="419418"/>
                    </a:lnTo>
                    <a:lnTo>
                      <a:pt x="486728" y="401320"/>
                    </a:lnTo>
                    <a:lnTo>
                      <a:pt x="490536" y="383540"/>
                    </a:lnTo>
                    <a:lnTo>
                      <a:pt x="495295" y="366395"/>
                    </a:lnTo>
                    <a:lnTo>
                      <a:pt x="499420" y="349250"/>
                    </a:lnTo>
                    <a:lnTo>
                      <a:pt x="503862" y="333058"/>
                    </a:lnTo>
                    <a:lnTo>
                      <a:pt x="508304" y="317183"/>
                    </a:lnTo>
                    <a:lnTo>
                      <a:pt x="513381" y="301943"/>
                    </a:lnTo>
                    <a:lnTo>
                      <a:pt x="518140" y="286703"/>
                    </a:lnTo>
                    <a:lnTo>
                      <a:pt x="492440" y="282893"/>
                    </a:lnTo>
                    <a:lnTo>
                      <a:pt x="467691" y="278765"/>
                    </a:lnTo>
                    <a:lnTo>
                      <a:pt x="442942" y="274320"/>
                    </a:lnTo>
                    <a:lnTo>
                      <a:pt x="418510" y="269240"/>
                    </a:lnTo>
                    <a:close/>
                    <a:moveTo>
                      <a:pt x="299208" y="238125"/>
                    </a:moveTo>
                    <a:lnTo>
                      <a:pt x="283026" y="252730"/>
                    </a:lnTo>
                    <a:lnTo>
                      <a:pt x="275411" y="260033"/>
                    </a:lnTo>
                    <a:lnTo>
                      <a:pt x="267479" y="267653"/>
                    </a:lnTo>
                    <a:lnTo>
                      <a:pt x="253835" y="281940"/>
                    </a:lnTo>
                    <a:lnTo>
                      <a:pt x="240191" y="296863"/>
                    </a:lnTo>
                    <a:lnTo>
                      <a:pt x="227182" y="311785"/>
                    </a:lnTo>
                    <a:lnTo>
                      <a:pt x="214490" y="327343"/>
                    </a:lnTo>
                    <a:lnTo>
                      <a:pt x="202433" y="343218"/>
                    </a:lnTo>
                    <a:lnTo>
                      <a:pt x="190376" y="359093"/>
                    </a:lnTo>
                    <a:lnTo>
                      <a:pt x="178954" y="375603"/>
                    </a:lnTo>
                    <a:lnTo>
                      <a:pt x="168483" y="392430"/>
                    </a:lnTo>
                    <a:lnTo>
                      <a:pt x="178002" y="398145"/>
                    </a:lnTo>
                    <a:lnTo>
                      <a:pt x="188472" y="403860"/>
                    </a:lnTo>
                    <a:lnTo>
                      <a:pt x="198943" y="409575"/>
                    </a:lnTo>
                    <a:lnTo>
                      <a:pt x="210048" y="414973"/>
                    </a:lnTo>
                    <a:lnTo>
                      <a:pt x="221471" y="420053"/>
                    </a:lnTo>
                    <a:lnTo>
                      <a:pt x="232894" y="425450"/>
                    </a:lnTo>
                    <a:lnTo>
                      <a:pt x="245268" y="430848"/>
                    </a:lnTo>
                    <a:lnTo>
                      <a:pt x="257642" y="435610"/>
                    </a:lnTo>
                    <a:lnTo>
                      <a:pt x="268430" y="439738"/>
                    </a:lnTo>
                    <a:lnTo>
                      <a:pt x="277315" y="414655"/>
                    </a:lnTo>
                    <a:lnTo>
                      <a:pt x="287151" y="390208"/>
                    </a:lnTo>
                    <a:lnTo>
                      <a:pt x="297304" y="366078"/>
                    </a:lnTo>
                    <a:lnTo>
                      <a:pt x="302381" y="354330"/>
                    </a:lnTo>
                    <a:lnTo>
                      <a:pt x="308409" y="342900"/>
                    </a:lnTo>
                    <a:lnTo>
                      <a:pt x="313803" y="331153"/>
                    </a:lnTo>
                    <a:lnTo>
                      <a:pt x="319515" y="319723"/>
                    </a:lnTo>
                    <a:lnTo>
                      <a:pt x="325543" y="308610"/>
                    </a:lnTo>
                    <a:lnTo>
                      <a:pt x="331572" y="297498"/>
                    </a:lnTo>
                    <a:lnTo>
                      <a:pt x="337600" y="286703"/>
                    </a:lnTo>
                    <a:lnTo>
                      <a:pt x="344264" y="275908"/>
                    </a:lnTo>
                    <a:lnTo>
                      <a:pt x="350609" y="265430"/>
                    </a:lnTo>
                    <a:lnTo>
                      <a:pt x="357590" y="254953"/>
                    </a:lnTo>
                    <a:lnTo>
                      <a:pt x="349023" y="253048"/>
                    </a:lnTo>
                    <a:lnTo>
                      <a:pt x="323957" y="245745"/>
                    </a:lnTo>
                    <a:lnTo>
                      <a:pt x="299208" y="238125"/>
                    </a:lnTo>
                    <a:close/>
                    <a:moveTo>
                      <a:pt x="1081336" y="129223"/>
                    </a:moveTo>
                    <a:lnTo>
                      <a:pt x="1090538" y="137795"/>
                    </a:lnTo>
                    <a:lnTo>
                      <a:pt x="1099422" y="146368"/>
                    </a:lnTo>
                    <a:lnTo>
                      <a:pt x="1107989" y="155575"/>
                    </a:lnTo>
                    <a:lnTo>
                      <a:pt x="1116873" y="164465"/>
                    </a:lnTo>
                    <a:lnTo>
                      <a:pt x="1125123" y="173990"/>
                    </a:lnTo>
                    <a:lnTo>
                      <a:pt x="1133690" y="183833"/>
                    </a:lnTo>
                    <a:lnTo>
                      <a:pt x="1141622" y="193358"/>
                    </a:lnTo>
                    <a:lnTo>
                      <a:pt x="1149555" y="203518"/>
                    </a:lnTo>
                    <a:lnTo>
                      <a:pt x="1164467" y="199708"/>
                    </a:lnTo>
                    <a:lnTo>
                      <a:pt x="1179380" y="195898"/>
                    </a:lnTo>
                    <a:lnTo>
                      <a:pt x="1188899" y="193358"/>
                    </a:lnTo>
                    <a:lnTo>
                      <a:pt x="1175890" y="184468"/>
                    </a:lnTo>
                    <a:lnTo>
                      <a:pt x="1162881" y="175578"/>
                    </a:lnTo>
                    <a:lnTo>
                      <a:pt x="1149872" y="167323"/>
                    </a:lnTo>
                    <a:lnTo>
                      <a:pt x="1136863" y="159068"/>
                    </a:lnTo>
                    <a:lnTo>
                      <a:pt x="1123219" y="151130"/>
                    </a:lnTo>
                    <a:lnTo>
                      <a:pt x="1109258" y="143510"/>
                    </a:lnTo>
                    <a:lnTo>
                      <a:pt x="1095297" y="136208"/>
                    </a:lnTo>
                    <a:lnTo>
                      <a:pt x="1081336" y="129223"/>
                    </a:lnTo>
                    <a:close/>
                    <a:moveTo>
                      <a:pt x="462297" y="129223"/>
                    </a:moveTo>
                    <a:lnTo>
                      <a:pt x="448336" y="136208"/>
                    </a:lnTo>
                    <a:lnTo>
                      <a:pt x="434375" y="143510"/>
                    </a:lnTo>
                    <a:lnTo>
                      <a:pt x="420731" y="151130"/>
                    </a:lnTo>
                    <a:lnTo>
                      <a:pt x="407088" y="159068"/>
                    </a:lnTo>
                    <a:lnTo>
                      <a:pt x="394079" y="167323"/>
                    </a:lnTo>
                    <a:lnTo>
                      <a:pt x="380752" y="175578"/>
                    </a:lnTo>
                    <a:lnTo>
                      <a:pt x="367743" y="184468"/>
                    </a:lnTo>
                    <a:lnTo>
                      <a:pt x="355052" y="193358"/>
                    </a:lnTo>
                    <a:lnTo>
                      <a:pt x="374406" y="198438"/>
                    </a:lnTo>
                    <a:lnTo>
                      <a:pt x="394079" y="203518"/>
                    </a:lnTo>
                    <a:lnTo>
                      <a:pt x="402011" y="193358"/>
                    </a:lnTo>
                    <a:lnTo>
                      <a:pt x="410261" y="183833"/>
                    </a:lnTo>
                    <a:lnTo>
                      <a:pt x="418510" y="173990"/>
                    </a:lnTo>
                    <a:lnTo>
                      <a:pt x="427077" y="164465"/>
                    </a:lnTo>
                    <a:lnTo>
                      <a:pt x="435644" y="155575"/>
                    </a:lnTo>
                    <a:lnTo>
                      <a:pt x="444528" y="146368"/>
                    </a:lnTo>
                    <a:lnTo>
                      <a:pt x="453095" y="137795"/>
                    </a:lnTo>
                    <a:lnTo>
                      <a:pt x="462297" y="129223"/>
                    </a:lnTo>
                    <a:close/>
                    <a:moveTo>
                      <a:pt x="931891" y="96838"/>
                    </a:moveTo>
                    <a:lnTo>
                      <a:pt x="942045" y="110490"/>
                    </a:lnTo>
                    <a:lnTo>
                      <a:pt x="951881" y="125413"/>
                    </a:lnTo>
                    <a:lnTo>
                      <a:pt x="961717" y="140970"/>
                    </a:lnTo>
                    <a:lnTo>
                      <a:pt x="970918" y="157480"/>
                    </a:lnTo>
                    <a:lnTo>
                      <a:pt x="979803" y="174625"/>
                    </a:lnTo>
                    <a:lnTo>
                      <a:pt x="988369" y="192405"/>
                    </a:lnTo>
                    <a:lnTo>
                      <a:pt x="996936" y="210820"/>
                    </a:lnTo>
                    <a:lnTo>
                      <a:pt x="1004869" y="230188"/>
                    </a:lnTo>
                    <a:lnTo>
                      <a:pt x="1025176" y="227330"/>
                    </a:lnTo>
                    <a:lnTo>
                      <a:pt x="1045165" y="224155"/>
                    </a:lnTo>
                    <a:lnTo>
                      <a:pt x="1065472" y="220980"/>
                    </a:lnTo>
                    <a:lnTo>
                      <a:pt x="1084827" y="217170"/>
                    </a:lnTo>
                    <a:lnTo>
                      <a:pt x="1076260" y="207645"/>
                    </a:lnTo>
                    <a:lnTo>
                      <a:pt x="1067376" y="198120"/>
                    </a:lnTo>
                    <a:lnTo>
                      <a:pt x="1058491" y="188913"/>
                    </a:lnTo>
                    <a:lnTo>
                      <a:pt x="1049607" y="180023"/>
                    </a:lnTo>
                    <a:lnTo>
                      <a:pt x="1040406" y="171450"/>
                    </a:lnTo>
                    <a:lnTo>
                      <a:pt x="1031204" y="163195"/>
                    </a:lnTo>
                    <a:lnTo>
                      <a:pt x="1021685" y="155258"/>
                    </a:lnTo>
                    <a:lnTo>
                      <a:pt x="1011849" y="147320"/>
                    </a:lnTo>
                    <a:lnTo>
                      <a:pt x="1002648" y="140018"/>
                    </a:lnTo>
                    <a:lnTo>
                      <a:pt x="992494" y="133033"/>
                    </a:lnTo>
                    <a:lnTo>
                      <a:pt x="982975" y="126048"/>
                    </a:lnTo>
                    <a:lnTo>
                      <a:pt x="972822" y="119380"/>
                    </a:lnTo>
                    <a:lnTo>
                      <a:pt x="962986" y="113348"/>
                    </a:lnTo>
                    <a:lnTo>
                      <a:pt x="952515" y="107315"/>
                    </a:lnTo>
                    <a:lnTo>
                      <a:pt x="942045" y="101918"/>
                    </a:lnTo>
                    <a:lnTo>
                      <a:pt x="931891" y="96838"/>
                    </a:lnTo>
                    <a:close/>
                    <a:moveTo>
                      <a:pt x="611742" y="96838"/>
                    </a:moveTo>
                    <a:lnTo>
                      <a:pt x="601589" y="101918"/>
                    </a:lnTo>
                    <a:lnTo>
                      <a:pt x="591118" y="107315"/>
                    </a:lnTo>
                    <a:lnTo>
                      <a:pt x="580965" y="113348"/>
                    </a:lnTo>
                    <a:lnTo>
                      <a:pt x="570811" y="119698"/>
                    </a:lnTo>
                    <a:lnTo>
                      <a:pt x="560658" y="126048"/>
                    </a:lnTo>
                    <a:lnTo>
                      <a:pt x="551139" y="133033"/>
                    </a:lnTo>
                    <a:lnTo>
                      <a:pt x="540986" y="140018"/>
                    </a:lnTo>
                    <a:lnTo>
                      <a:pt x="531784" y="147320"/>
                    </a:lnTo>
                    <a:lnTo>
                      <a:pt x="521948" y="155258"/>
                    </a:lnTo>
                    <a:lnTo>
                      <a:pt x="512746" y="163195"/>
                    </a:lnTo>
                    <a:lnTo>
                      <a:pt x="503228" y="171450"/>
                    </a:lnTo>
                    <a:lnTo>
                      <a:pt x="494343" y="180023"/>
                    </a:lnTo>
                    <a:lnTo>
                      <a:pt x="485142" y="189230"/>
                    </a:lnTo>
                    <a:lnTo>
                      <a:pt x="476258" y="198120"/>
                    </a:lnTo>
                    <a:lnTo>
                      <a:pt x="467691" y="207645"/>
                    </a:lnTo>
                    <a:lnTo>
                      <a:pt x="458807" y="217170"/>
                    </a:lnTo>
                    <a:lnTo>
                      <a:pt x="478479" y="220980"/>
                    </a:lnTo>
                    <a:lnTo>
                      <a:pt x="498468" y="224155"/>
                    </a:lnTo>
                    <a:lnTo>
                      <a:pt x="518458" y="227330"/>
                    </a:lnTo>
                    <a:lnTo>
                      <a:pt x="538764" y="230188"/>
                    </a:lnTo>
                    <a:lnTo>
                      <a:pt x="547014" y="210820"/>
                    </a:lnTo>
                    <a:lnTo>
                      <a:pt x="555264" y="192405"/>
                    </a:lnTo>
                    <a:lnTo>
                      <a:pt x="564148" y="174625"/>
                    </a:lnTo>
                    <a:lnTo>
                      <a:pt x="573032" y="157480"/>
                    </a:lnTo>
                    <a:lnTo>
                      <a:pt x="582234" y="140970"/>
                    </a:lnTo>
                    <a:lnTo>
                      <a:pt x="591753" y="125413"/>
                    </a:lnTo>
                    <a:lnTo>
                      <a:pt x="601589" y="110490"/>
                    </a:lnTo>
                    <a:lnTo>
                      <a:pt x="611742" y="96838"/>
                    </a:lnTo>
                    <a:close/>
                    <a:moveTo>
                      <a:pt x="801166" y="63818"/>
                    </a:moveTo>
                    <a:lnTo>
                      <a:pt x="801166" y="245110"/>
                    </a:lnTo>
                    <a:lnTo>
                      <a:pt x="837655" y="244158"/>
                    </a:lnTo>
                    <a:lnTo>
                      <a:pt x="873509" y="242570"/>
                    </a:lnTo>
                    <a:lnTo>
                      <a:pt x="909363" y="240348"/>
                    </a:lnTo>
                    <a:lnTo>
                      <a:pt x="944266" y="237173"/>
                    </a:lnTo>
                    <a:lnTo>
                      <a:pt x="935064" y="216853"/>
                    </a:lnTo>
                    <a:lnTo>
                      <a:pt x="925545" y="197803"/>
                    </a:lnTo>
                    <a:lnTo>
                      <a:pt x="916027" y="179705"/>
                    </a:lnTo>
                    <a:lnTo>
                      <a:pt x="906190" y="162878"/>
                    </a:lnTo>
                    <a:lnTo>
                      <a:pt x="901114" y="155258"/>
                    </a:lnTo>
                    <a:lnTo>
                      <a:pt x="896037" y="147320"/>
                    </a:lnTo>
                    <a:lnTo>
                      <a:pt x="890960" y="140018"/>
                    </a:lnTo>
                    <a:lnTo>
                      <a:pt x="885884" y="133033"/>
                    </a:lnTo>
                    <a:lnTo>
                      <a:pt x="880807" y="126048"/>
                    </a:lnTo>
                    <a:lnTo>
                      <a:pt x="875730" y="119698"/>
                    </a:lnTo>
                    <a:lnTo>
                      <a:pt x="870019" y="113665"/>
                    </a:lnTo>
                    <a:lnTo>
                      <a:pt x="864942" y="107633"/>
                    </a:lnTo>
                    <a:lnTo>
                      <a:pt x="856693" y="99695"/>
                    </a:lnTo>
                    <a:lnTo>
                      <a:pt x="848760" y="92075"/>
                    </a:lnTo>
                    <a:lnTo>
                      <a:pt x="840828" y="85725"/>
                    </a:lnTo>
                    <a:lnTo>
                      <a:pt x="832896" y="79693"/>
                    </a:lnTo>
                    <a:lnTo>
                      <a:pt x="824963" y="74613"/>
                    </a:lnTo>
                    <a:lnTo>
                      <a:pt x="817031" y="70168"/>
                    </a:lnTo>
                    <a:lnTo>
                      <a:pt x="809099" y="66675"/>
                    </a:lnTo>
                    <a:lnTo>
                      <a:pt x="801166" y="63818"/>
                    </a:lnTo>
                    <a:close/>
                    <a:moveTo>
                      <a:pt x="742467" y="63818"/>
                    </a:moveTo>
                    <a:lnTo>
                      <a:pt x="734535" y="66675"/>
                    </a:lnTo>
                    <a:lnTo>
                      <a:pt x="726920" y="70168"/>
                    </a:lnTo>
                    <a:lnTo>
                      <a:pt x="718987" y="74613"/>
                    </a:lnTo>
                    <a:lnTo>
                      <a:pt x="711055" y="79693"/>
                    </a:lnTo>
                    <a:lnTo>
                      <a:pt x="703123" y="85725"/>
                    </a:lnTo>
                    <a:lnTo>
                      <a:pt x="694873" y="92075"/>
                    </a:lnTo>
                    <a:lnTo>
                      <a:pt x="686941" y="99695"/>
                    </a:lnTo>
                    <a:lnTo>
                      <a:pt x="678691" y="107633"/>
                    </a:lnTo>
                    <a:lnTo>
                      <a:pt x="673614" y="113665"/>
                    </a:lnTo>
                    <a:lnTo>
                      <a:pt x="668538" y="119698"/>
                    </a:lnTo>
                    <a:lnTo>
                      <a:pt x="662826" y="126048"/>
                    </a:lnTo>
                    <a:lnTo>
                      <a:pt x="657750" y="133033"/>
                    </a:lnTo>
                    <a:lnTo>
                      <a:pt x="652990" y="140018"/>
                    </a:lnTo>
                    <a:lnTo>
                      <a:pt x="647596" y="147320"/>
                    </a:lnTo>
                    <a:lnTo>
                      <a:pt x="642519" y="154940"/>
                    </a:lnTo>
                    <a:lnTo>
                      <a:pt x="637760" y="162878"/>
                    </a:lnTo>
                    <a:lnTo>
                      <a:pt x="632683" y="171450"/>
                    </a:lnTo>
                    <a:lnTo>
                      <a:pt x="627607" y="179705"/>
                    </a:lnTo>
                    <a:lnTo>
                      <a:pt x="618088" y="197803"/>
                    </a:lnTo>
                    <a:lnTo>
                      <a:pt x="608569" y="216853"/>
                    </a:lnTo>
                    <a:lnTo>
                      <a:pt x="599685" y="237173"/>
                    </a:lnTo>
                    <a:lnTo>
                      <a:pt x="634587" y="240030"/>
                    </a:lnTo>
                    <a:lnTo>
                      <a:pt x="670124" y="242570"/>
                    </a:lnTo>
                    <a:lnTo>
                      <a:pt x="705978" y="244158"/>
                    </a:lnTo>
                    <a:lnTo>
                      <a:pt x="742467" y="245110"/>
                    </a:lnTo>
                    <a:lnTo>
                      <a:pt x="742467" y="63818"/>
                    </a:lnTo>
                    <a:close/>
                    <a:moveTo>
                      <a:pt x="754841" y="0"/>
                    </a:moveTo>
                    <a:lnTo>
                      <a:pt x="771975" y="0"/>
                    </a:lnTo>
                    <a:lnTo>
                      <a:pt x="789109" y="0"/>
                    </a:lnTo>
                    <a:lnTo>
                      <a:pt x="806243" y="635"/>
                    </a:lnTo>
                    <a:lnTo>
                      <a:pt x="823377" y="1588"/>
                    </a:lnTo>
                    <a:lnTo>
                      <a:pt x="840193" y="2858"/>
                    </a:lnTo>
                    <a:lnTo>
                      <a:pt x="856693" y="4445"/>
                    </a:lnTo>
                    <a:lnTo>
                      <a:pt x="873509" y="6350"/>
                    </a:lnTo>
                    <a:lnTo>
                      <a:pt x="890008" y="9208"/>
                    </a:lnTo>
                    <a:lnTo>
                      <a:pt x="906508" y="11748"/>
                    </a:lnTo>
                    <a:lnTo>
                      <a:pt x="923007" y="14923"/>
                    </a:lnTo>
                    <a:lnTo>
                      <a:pt x="939189" y="18098"/>
                    </a:lnTo>
                    <a:lnTo>
                      <a:pt x="955371" y="21908"/>
                    </a:lnTo>
                    <a:lnTo>
                      <a:pt x="971236" y="25718"/>
                    </a:lnTo>
                    <a:lnTo>
                      <a:pt x="987100" y="30480"/>
                    </a:lnTo>
                    <a:lnTo>
                      <a:pt x="1002965" y="35243"/>
                    </a:lnTo>
                    <a:lnTo>
                      <a:pt x="1018512" y="40005"/>
                    </a:lnTo>
                    <a:lnTo>
                      <a:pt x="1034060" y="45720"/>
                    </a:lnTo>
                    <a:lnTo>
                      <a:pt x="1049290" y="51435"/>
                    </a:lnTo>
                    <a:lnTo>
                      <a:pt x="1064520" y="57150"/>
                    </a:lnTo>
                    <a:lnTo>
                      <a:pt x="1079115" y="63818"/>
                    </a:lnTo>
                    <a:lnTo>
                      <a:pt x="1094028" y="70168"/>
                    </a:lnTo>
                    <a:lnTo>
                      <a:pt x="1108624" y="76835"/>
                    </a:lnTo>
                    <a:lnTo>
                      <a:pt x="1123219" y="84455"/>
                    </a:lnTo>
                    <a:lnTo>
                      <a:pt x="1137497" y="91758"/>
                    </a:lnTo>
                    <a:lnTo>
                      <a:pt x="1151458" y="99695"/>
                    </a:lnTo>
                    <a:lnTo>
                      <a:pt x="1165419" y="107633"/>
                    </a:lnTo>
                    <a:lnTo>
                      <a:pt x="1179063" y="116205"/>
                    </a:lnTo>
                    <a:lnTo>
                      <a:pt x="1192707" y="124778"/>
                    </a:lnTo>
                    <a:lnTo>
                      <a:pt x="1206033" y="133668"/>
                    </a:lnTo>
                    <a:lnTo>
                      <a:pt x="1219042" y="142558"/>
                    </a:lnTo>
                    <a:lnTo>
                      <a:pt x="1232051" y="152400"/>
                    </a:lnTo>
                    <a:lnTo>
                      <a:pt x="1244743" y="161925"/>
                    </a:lnTo>
                    <a:lnTo>
                      <a:pt x="1257434" y="171768"/>
                    </a:lnTo>
                    <a:lnTo>
                      <a:pt x="1270126" y="182245"/>
                    </a:lnTo>
                    <a:lnTo>
                      <a:pt x="1282818" y="193358"/>
                    </a:lnTo>
                    <a:lnTo>
                      <a:pt x="1295192" y="204470"/>
                    </a:lnTo>
                    <a:lnTo>
                      <a:pt x="1307567" y="215900"/>
                    </a:lnTo>
                    <a:lnTo>
                      <a:pt x="1323749" y="232093"/>
                    </a:lnTo>
                    <a:lnTo>
                      <a:pt x="1339296" y="248920"/>
                    </a:lnTo>
                    <a:lnTo>
                      <a:pt x="1354844" y="266065"/>
                    </a:lnTo>
                    <a:lnTo>
                      <a:pt x="1369756" y="283528"/>
                    </a:lnTo>
                    <a:lnTo>
                      <a:pt x="1384035" y="301625"/>
                    </a:lnTo>
                    <a:lnTo>
                      <a:pt x="1397995" y="320358"/>
                    </a:lnTo>
                    <a:lnTo>
                      <a:pt x="1411322" y="339090"/>
                    </a:lnTo>
                    <a:lnTo>
                      <a:pt x="1423696" y="358775"/>
                    </a:lnTo>
                    <a:lnTo>
                      <a:pt x="1431629" y="371158"/>
                    </a:lnTo>
                    <a:lnTo>
                      <a:pt x="1439244" y="383858"/>
                    </a:lnTo>
                    <a:lnTo>
                      <a:pt x="1446859" y="396875"/>
                    </a:lnTo>
                    <a:lnTo>
                      <a:pt x="1453839" y="410210"/>
                    </a:lnTo>
                    <a:lnTo>
                      <a:pt x="1463675" y="429260"/>
                    </a:lnTo>
                    <a:lnTo>
                      <a:pt x="1301855" y="429260"/>
                    </a:lnTo>
                    <a:lnTo>
                      <a:pt x="1321528" y="420370"/>
                    </a:lnTo>
                    <a:lnTo>
                      <a:pt x="1340565" y="411480"/>
                    </a:lnTo>
                    <a:lnTo>
                      <a:pt x="1358651" y="401955"/>
                    </a:lnTo>
                    <a:lnTo>
                      <a:pt x="1375785" y="392430"/>
                    </a:lnTo>
                    <a:lnTo>
                      <a:pt x="1364680" y="375603"/>
                    </a:lnTo>
                    <a:lnTo>
                      <a:pt x="1353257" y="359093"/>
                    </a:lnTo>
                    <a:lnTo>
                      <a:pt x="1341517" y="343218"/>
                    </a:lnTo>
                    <a:lnTo>
                      <a:pt x="1329143" y="327343"/>
                    </a:lnTo>
                    <a:lnTo>
                      <a:pt x="1316451" y="311785"/>
                    </a:lnTo>
                    <a:lnTo>
                      <a:pt x="1303442" y="296863"/>
                    </a:lnTo>
                    <a:lnTo>
                      <a:pt x="1290116" y="281940"/>
                    </a:lnTo>
                    <a:lnTo>
                      <a:pt x="1276155" y="267653"/>
                    </a:lnTo>
                    <a:lnTo>
                      <a:pt x="1268222" y="260033"/>
                    </a:lnTo>
                    <a:lnTo>
                      <a:pt x="1260607" y="252730"/>
                    </a:lnTo>
                    <a:lnTo>
                      <a:pt x="1244425" y="238125"/>
                    </a:lnTo>
                    <a:lnTo>
                      <a:pt x="1215869" y="246698"/>
                    </a:lnTo>
                    <a:lnTo>
                      <a:pt x="1200956" y="250825"/>
                    </a:lnTo>
                    <a:lnTo>
                      <a:pt x="1186361" y="254953"/>
                    </a:lnTo>
                    <a:lnTo>
                      <a:pt x="1198735" y="274955"/>
                    </a:lnTo>
                    <a:lnTo>
                      <a:pt x="1210792" y="295275"/>
                    </a:lnTo>
                    <a:lnTo>
                      <a:pt x="1222215" y="316230"/>
                    </a:lnTo>
                    <a:lnTo>
                      <a:pt x="1233003" y="337820"/>
                    </a:lnTo>
                    <a:lnTo>
                      <a:pt x="1243473" y="360045"/>
                    </a:lnTo>
                    <a:lnTo>
                      <a:pt x="1253310" y="382588"/>
                    </a:lnTo>
                    <a:lnTo>
                      <a:pt x="1262828" y="405448"/>
                    </a:lnTo>
                    <a:lnTo>
                      <a:pt x="1271395" y="429260"/>
                    </a:lnTo>
                    <a:lnTo>
                      <a:pt x="1208888" y="429260"/>
                    </a:lnTo>
                    <a:lnTo>
                      <a:pt x="1200004" y="407353"/>
                    </a:lnTo>
                    <a:lnTo>
                      <a:pt x="1190803" y="385763"/>
                    </a:lnTo>
                    <a:lnTo>
                      <a:pt x="1180967" y="365125"/>
                    </a:lnTo>
                    <a:lnTo>
                      <a:pt x="1170813" y="344805"/>
                    </a:lnTo>
                    <a:lnTo>
                      <a:pt x="1160025" y="325120"/>
                    </a:lnTo>
                    <a:lnTo>
                      <a:pt x="1148603" y="306070"/>
                    </a:lnTo>
                    <a:lnTo>
                      <a:pt x="1137180" y="287020"/>
                    </a:lnTo>
                    <a:lnTo>
                      <a:pt x="1125123" y="269240"/>
                    </a:lnTo>
                    <a:lnTo>
                      <a:pt x="1101009" y="274320"/>
                    </a:lnTo>
                    <a:lnTo>
                      <a:pt x="1076260" y="278765"/>
                    </a:lnTo>
                    <a:lnTo>
                      <a:pt x="1051194" y="282893"/>
                    </a:lnTo>
                    <a:lnTo>
                      <a:pt x="1025493" y="286703"/>
                    </a:lnTo>
                    <a:lnTo>
                      <a:pt x="1031204" y="303213"/>
                    </a:lnTo>
                    <a:lnTo>
                      <a:pt x="1036281" y="320040"/>
                    </a:lnTo>
                    <a:lnTo>
                      <a:pt x="1041040" y="337503"/>
                    </a:lnTo>
                    <a:lnTo>
                      <a:pt x="1045800" y="355283"/>
                    </a:lnTo>
                    <a:lnTo>
                      <a:pt x="1050559" y="373063"/>
                    </a:lnTo>
                    <a:lnTo>
                      <a:pt x="1054684" y="391478"/>
                    </a:lnTo>
                    <a:lnTo>
                      <a:pt x="1058809" y="410528"/>
                    </a:lnTo>
                    <a:lnTo>
                      <a:pt x="1062616" y="429260"/>
                    </a:lnTo>
                    <a:lnTo>
                      <a:pt x="1002965" y="429260"/>
                    </a:lnTo>
                    <a:lnTo>
                      <a:pt x="999475" y="412750"/>
                    </a:lnTo>
                    <a:lnTo>
                      <a:pt x="995667" y="396240"/>
                    </a:lnTo>
                    <a:lnTo>
                      <a:pt x="991542" y="380365"/>
                    </a:lnTo>
                    <a:lnTo>
                      <a:pt x="987418" y="364490"/>
                    </a:lnTo>
                    <a:lnTo>
                      <a:pt x="982658" y="346075"/>
                    </a:lnTo>
                    <a:lnTo>
                      <a:pt x="976947" y="328295"/>
                    </a:lnTo>
                    <a:lnTo>
                      <a:pt x="971553" y="311150"/>
                    </a:lnTo>
                    <a:lnTo>
                      <a:pt x="966159" y="294005"/>
                    </a:lnTo>
                    <a:lnTo>
                      <a:pt x="946169" y="295910"/>
                    </a:lnTo>
                    <a:lnTo>
                      <a:pt x="926180" y="297815"/>
                    </a:lnTo>
                    <a:lnTo>
                      <a:pt x="905556" y="299403"/>
                    </a:lnTo>
                    <a:lnTo>
                      <a:pt x="884932" y="300673"/>
                    </a:lnTo>
                    <a:lnTo>
                      <a:pt x="864308" y="301625"/>
                    </a:lnTo>
                    <a:lnTo>
                      <a:pt x="843684" y="302578"/>
                    </a:lnTo>
                    <a:lnTo>
                      <a:pt x="822742" y="303213"/>
                    </a:lnTo>
                    <a:lnTo>
                      <a:pt x="801166" y="303848"/>
                    </a:lnTo>
                    <a:lnTo>
                      <a:pt x="801166" y="519748"/>
                    </a:lnTo>
                    <a:lnTo>
                      <a:pt x="822108" y="519113"/>
                    </a:lnTo>
                    <a:lnTo>
                      <a:pt x="843366" y="518478"/>
                    </a:lnTo>
                    <a:lnTo>
                      <a:pt x="864308" y="517525"/>
                    </a:lnTo>
                    <a:lnTo>
                      <a:pt x="884614" y="516573"/>
                    </a:lnTo>
                    <a:lnTo>
                      <a:pt x="884614" y="575310"/>
                    </a:lnTo>
                    <a:lnTo>
                      <a:pt x="864308" y="576263"/>
                    </a:lnTo>
                    <a:lnTo>
                      <a:pt x="843366" y="577215"/>
                    </a:lnTo>
                    <a:lnTo>
                      <a:pt x="822108" y="577850"/>
                    </a:lnTo>
                    <a:lnTo>
                      <a:pt x="801166" y="578168"/>
                    </a:lnTo>
                    <a:lnTo>
                      <a:pt x="801166" y="742950"/>
                    </a:lnTo>
                    <a:lnTo>
                      <a:pt x="884614" y="742950"/>
                    </a:lnTo>
                    <a:lnTo>
                      <a:pt x="884614" y="801688"/>
                    </a:lnTo>
                    <a:lnTo>
                      <a:pt x="801166" y="801688"/>
                    </a:lnTo>
                    <a:lnTo>
                      <a:pt x="801166" y="965835"/>
                    </a:lnTo>
                    <a:lnTo>
                      <a:pt x="822108" y="966470"/>
                    </a:lnTo>
                    <a:lnTo>
                      <a:pt x="843366" y="967105"/>
                    </a:lnTo>
                    <a:lnTo>
                      <a:pt x="864308" y="968058"/>
                    </a:lnTo>
                    <a:lnTo>
                      <a:pt x="884614" y="969010"/>
                    </a:lnTo>
                    <a:lnTo>
                      <a:pt x="884614" y="1028065"/>
                    </a:lnTo>
                    <a:lnTo>
                      <a:pt x="864308" y="1026795"/>
                    </a:lnTo>
                    <a:lnTo>
                      <a:pt x="843366" y="1025843"/>
                    </a:lnTo>
                    <a:lnTo>
                      <a:pt x="822108" y="1025208"/>
                    </a:lnTo>
                    <a:lnTo>
                      <a:pt x="801166" y="1024890"/>
                    </a:lnTo>
                    <a:lnTo>
                      <a:pt x="801166" y="1240473"/>
                    </a:lnTo>
                    <a:lnTo>
                      <a:pt x="824963" y="1240790"/>
                    </a:lnTo>
                    <a:lnTo>
                      <a:pt x="848126" y="1241743"/>
                    </a:lnTo>
                    <a:lnTo>
                      <a:pt x="832896" y="1300163"/>
                    </a:lnTo>
                    <a:lnTo>
                      <a:pt x="801166" y="1299528"/>
                    </a:lnTo>
                    <a:lnTo>
                      <a:pt x="801166" y="1423353"/>
                    </a:lnTo>
                    <a:lnTo>
                      <a:pt x="771658" y="1538606"/>
                    </a:lnTo>
                    <a:lnTo>
                      <a:pt x="771023" y="1541781"/>
                    </a:lnTo>
                    <a:lnTo>
                      <a:pt x="771023" y="1544638"/>
                    </a:lnTo>
                    <a:lnTo>
                      <a:pt x="753890" y="1544321"/>
                    </a:lnTo>
                    <a:lnTo>
                      <a:pt x="736756" y="1543686"/>
                    </a:lnTo>
                    <a:lnTo>
                      <a:pt x="719622" y="1542733"/>
                    </a:lnTo>
                    <a:lnTo>
                      <a:pt x="702805" y="1541463"/>
                    </a:lnTo>
                    <a:lnTo>
                      <a:pt x="685989" y="1539558"/>
                    </a:lnTo>
                    <a:lnTo>
                      <a:pt x="669489" y="1537653"/>
                    </a:lnTo>
                    <a:lnTo>
                      <a:pt x="652673" y="1535431"/>
                    </a:lnTo>
                    <a:lnTo>
                      <a:pt x="636491" y="1532573"/>
                    </a:lnTo>
                    <a:lnTo>
                      <a:pt x="619992" y="1529716"/>
                    </a:lnTo>
                    <a:lnTo>
                      <a:pt x="603810" y="1526223"/>
                    </a:lnTo>
                    <a:lnTo>
                      <a:pt x="587628" y="1522096"/>
                    </a:lnTo>
                    <a:lnTo>
                      <a:pt x="571763" y="1518286"/>
                    </a:lnTo>
                    <a:lnTo>
                      <a:pt x="555898" y="1513841"/>
                    </a:lnTo>
                    <a:lnTo>
                      <a:pt x="540351" y="1509078"/>
                    </a:lnTo>
                    <a:lnTo>
                      <a:pt x="524486" y="1503998"/>
                    </a:lnTo>
                    <a:lnTo>
                      <a:pt x="509256" y="1498601"/>
                    </a:lnTo>
                    <a:lnTo>
                      <a:pt x="494343" y="1492886"/>
                    </a:lnTo>
                    <a:lnTo>
                      <a:pt x="479113" y="1486853"/>
                    </a:lnTo>
                    <a:lnTo>
                      <a:pt x="464200" y="1480503"/>
                    </a:lnTo>
                    <a:lnTo>
                      <a:pt x="449288" y="1474153"/>
                    </a:lnTo>
                    <a:lnTo>
                      <a:pt x="434692" y="1467168"/>
                    </a:lnTo>
                    <a:lnTo>
                      <a:pt x="420414" y="1459866"/>
                    </a:lnTo>
                    <a:lnTo>
                      <a:pt x="406136" y="1452246"/>
                    </a:lnTo>
                    <a:lnTo>
                      <a:pt x="392175" y="1444626"/>
                    </a:lnTo>
                    <a:lnTo>
                      <a:pt x="378214" y="1436688"/>
                    </a:lnTo>
                    <a:lnTo>
                      <a:pt x="364570" y="1428116"/>
                    </a:lnTo>
                    <a:lnTo>
                      <a:pt x="350927" y="1419861"/>
                    </a:lnTo>
                    <a:lnTo>
                      <a:pt x="337600" y="1410653"/>
                    </a:lnTo>
                    <a:lnTo>
                      <a:pt x="324591" y="1401763"/>
                    </a:lnTo>
                    <a:lnTo>
                      <a:pt x="311582" y="1392238"/>
                    </a:lnTo>
                    <a:lnTo>
                      <a:pt x="298891" y="1382396"/>
                    </a:lnTo>
                    <a:lnTo>
                      <a:pt x="286199" y="1372553"/>
                    </a:lnTo>
                    <a:lnTo>
                      <a:pt x="273507" y="1361758"/>
                    </a:lnTo>
                    <a:lnTo>
                      <a:pt x="260815" y="1351280"/>
                    </a:lnTo>
                    <a:lnTo>
                      <a:pt x="248441" y="1339850"/>
                    </a:lnTo>
                    <a:lnTo>
                      <a:pt x="236701" y="1328420"/>
                    </a:lnTo>
                    <a:lnTo>
                      <a:pt x="220202" y="1311910"/>
                    </a:lnTo>
                    <a:lnTo>
                      <a:pt x="204337" y="1295400"/>
                    </a:lnTo>
                    <a:lnTo>
                      <a:pt x="188790" y="1278255"/>
                    </a:lnTo>
                    <a:lnTo>
                      <a:pt x="173877" y="1260475"/>
                    </a:lnTo>
                    <a:lnTo>
                      <a:pt x="159599" y="1242378"/>
                    </a:lnTo>
                    <a:lnTo>
                      <a:pt x="145638" y="1223963"/>
                    </a:lnTo>
                    <a:lnTo>
                      <a:pt x="132629" y="1204913"/>
                    </a:lnTo>
                    <a:lnTo>
                      <a:pt x="119937" y="1185863"/>
                    </a:lnTo>
                    <a:lnTo>
                      <a:pt x="112005" y="1173163"/>
                    </a:lnTo>
                    <a:lnTo>
                      <a:pt x="104390" y="1160463"/>
                    </a:lnTo>
                    <a:lnTo>
                      <a:pt x="97409" y="1147445"/>
                    </a:lnTo>
                    <a:lnTo>
                      <a:pt x="90111" y="1134428"/>
                    </a:lnTo>
                    <a:lnTo>
                      <a:pt x="79641" y="1114108"/>
                    </a:lnTo>
                    <a:lnTo>
                      <a:pt x="69805" y="1093153"/>
                    </a:lnTo>
                    <a:lnTo>
                      <a:pt x="60286" y="1072198"/>
                    </a:lnTo>
                    <a:lnTo>
                      <a:pt x="51719" y="1050608"/>
                    </a:lnTo>
                    <a:lnTo>
                      <a:pt x="43469" y="1029018"/>
                    </a:lnTo>
                    <a:lnTo>
                      <a:pt x="36172" y="1006793"/>
                    </a:lnTo>
                    <a:lnTo>
                      <a:pt x="29826" y="984568"/>
                    </a:lnTo>
                    <a:lnTo>
                      <a:pt x="23480" y="961708"/>
                    </a:lnTo>
                    <a:lnTo>
                      <a:pt x="18086" y="939165"/>
                    </a:lnTo>
                    <a:lnTo>
                      <a:pt x="13326" y="915988"/>
                    </a:lnTo>
                    <a:lnTo>
                      <a:pt x="9202" y="892493"/>
                    </a:lnTo>
                    <a:lnTo>
                      <a:pt x="6029" y="868998"/>
                    </a:lnTo>
                    <a:lnTo>
                      <a:pt x="3490" y="845185"/>
                    </a:lnTo>
                    <a:lnTo>
                      <a:pt x="1587" y="820738"/>
                    </a:lnTo>
                    <a:lnTo>
                      <a:pt x="317" y="796608"/>
                    </a:lnTo>
                    <a:lnTo>
                      <a:pt x="0" y="772160"/>
                    </a:lnTo>
                    <a:lnTo>
                      <a:pt x="317" y="747713"/>
                    </a:lnTo>
                    <a:lnTo>
                      <a:pt x="1587" y="723583"/>
                    </a:lnTo>
                    <a:lnTo>
                      <a:pt x="3490" y="699453"/>
                    </a:lnTo>
                    <a:lnTo>
                      <a:pt x="6029" y="675640"/>
                    </a:lnTo>
                    <a:lnTo>
                      <a:pt x="9202" y="651828"/>
                    </a:lnTo>
                    <a:lnTo>
                      <a:pt x="13326" y="628650"/>
                    </a:lnTo>
                    <a:lnTo>
                      <a:pt x="18086" y="605473"/>
                    </a:lnTo>
                    <a:lnTo>
                      <a:pt x="23480" y="582295"/>
                    </a:lnTo>
                    <a:lnTo>
                      <a:pt x="29826" y="559753"/>
                    </a:lnTo>
                    <a:lnTo>
                      <a:pt x="36172" y="537528"/>
                    </a:lnTo>
                    <a:lnTo>
                      <a:pt x="43469" y="515620"/>
                    </a:lnTo>
                    <a:lnTo>
                      <a:pt x="51719" y="493713"/>
                    </a:lnTo>
                    <a:lnTo>
                      <a:pt x="60286" y="472440"/>
                    </a:lnTo>
                    <a:lnTo>
                      <a:pt x="69805" y="451168"/>
                    </a:lnTo>
                    <a:lnTo>
                      <a:pt x="79641" y="430530"/>
                    </a:lnTo>
                    <a:lnTo>
                      <a:pt x="90111" y="410210"/>
                    </a:lnTo>
                    <a:lnTo>
                      <a:pt x="97409" y="396875"/>
                    </a:lnTo>
                    <a:lnTo>
                      <a:pt x="104390" y="383858"/>
                    </a:lnTo>
                    <a:lnTo>
                      <a:pt x="112005" y="371158"/>
                    </a:lnTo>
                    <a:lnTo>
                      <a:pt x="119937" y="358775"/>
                    </a:lnTo>
                    <a:lnTo>
                      <a:pt x="132629" y="339090"/>
                    </a:lnTo>
                    <a:lnTo>
                      <a:pt x="145638" y="320040"/>
                    </a:lnTo>
                    <a:lnTo>
                      <a:pt x="159599" y="301625"/>
                    </a:lnTo>
                    <a:lnTo>
                      <a:pt x="173877" y="283528"/>
                    </a:lnTo>
                    <a:lnTo>
                      <a:pt x="188790" y="266065"/>
                    </a:lnTo>
                    <a:lnTo>
                      <a:pt x="204337" y="248920"/>
                    </a:lnTo>
                    <a:lnTo>
                      <a:pt x="220202" y="232093"/>
                    </a:lnTo>
                    <a:lnTo>
                      <a:pt x="236701" y="215900"/>
                    </a:lnTo>
                    <a:lnTo>
                      <a:pt x="248441" y="204470"/>
                    </a:lnTo>
                    <a:lnTo>
                      <a:pt x="260815" y="193358"/>
                    </a:lnTo>
                    <a:lnTo>
                      <a:pt x="273507" y="182245"/>
                    </a:lnTo>
                    <a:lnTo>
                      <a:pt x="286199" y="171768"/>
                    </a:lnTo>
                    <a:lnTo>
                      <a:pt x="298891" y="161925"/>
                    </a:lnTo>
                    <a:lnTo>
                      <a:pt x="311582" y="152400"/>
                    </a:lnTo>
                    <a:lnTo>
                      <a:pt x="324591" y="142558"/>
                    </a:lnTo>
                    <a:lnTo>
                      <a:pt x="337600" y="133668"/>
                    </a:lnTo>
                    <a:lnTo>
                      <a:pt x="350927" y="124460"/>
                    </a:lnTo>
                    <a:lnTo>
                      <a:pt x="364570" y="116205"/>
                    </a:lnTo>
                    <a:lnTo>
                      <a:pt x="378531" y="107633"/>
                    </a:lnTo>
                    <a:lnTo>
                      <a:pt x="392492" y="99695"/>
                    </a:lnTo>
                    <a:lnTo>
                      <a:pt x="406136" y="91758"/>
                    </a:lnTo>
                    <a:lnTo>
                      <a:pt x="420731" y="84455"/>
                    </a:lnTo>
                    <a:lnTo>
                      <a:pt x="435009" y="76835"/>
                    </a:lnTo>
                    <a:lnTo>
                      <a:pt x="449922" y="70168"/>
                    </a:lnTo>
                    <a:lnTo>
                      <a:pt x="464518" y="63818"/>
                    </a:lnTo>
                    <a:lnTo>
                      <a:pt x="479748" y="57150"/>
                    </a:lnTo>
                    <a:lnTo>
                      <a:pt x="494661" y="51118"/>
                    </a:lnTo>
                    <a:lnTo>
                      <a:pt x="509573" y="45720"/>
                    </a:lnTo>
                    <a:lnTo>
                      <a:pt x="525121" y="40005"/>
                    </a:lnTo>
                    <a:lnTo>
                      <a:pt x="540668" y="35243"/>
                    </a:lnTo>
                    <a:lnTo>
                      <a:pt x="556533" y="30480"/>
                    </a:lnTo>
                    <a:lnTo>
                      <a:pt x="572398" y="25718"/>
                    </a:lnTo>
                    <a:lnTo>
                      <a:pt x="588262" y="21908"/>
                    </a:lnTo>
                    <a:lnTo>
                      <a:pt x="604444" y="18098"/>
                    </a:lnTo>
                    <a:lnTo>
                      <a:pt x="620626" y="14605"/>
                    </a:lnTo>
                    <a:lnTo>
                      <a:pt x="637125" y="11748"/>
                    </a:lnTo>
                    <a:lnTo>
                      <a:pt x="653625" y="9208"/>
                    </a:lnTo>
                    <a:lnTo>
                      <a:pt x="670124" y="6350"/>
                    </a:lnTo>
                    <a:lnTo>
                      <a:pt x="686941" y="4445"/>
                    </a:lnTo>
                    <a:lnTo>
                      <a:pt x="703757" y="2858"/>
                    </a:lnTo>
                    <a:lnTo>
                      <a:pt x="720574" y="1588"/>
                    </a:lnTo>
                    <a:lnTo>
                      <a:pt x="737708" y="635"/>
                    </a:lnTo>
                    <a:lnTo>
                      <a:pt x="75484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文本框 45"/>
              <p:cNvSpPr txBox="1"/>
              <p:nvPr/>
            </p:nvSpPr>
            <p:spPr>
              <a:xfrm>
                <a:off x="6994382" y="4912134"/>
                <a:ext cx="1088087" cy="2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VE</a:t>
                </a:r>
                <a:r>
                  <a:rPr lang="zh-CN" altLang="en-US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客户端</a:t>
                </a:r>
              </a:p>
            </p:txBody>
          </p:sp>
          <p:sp>
            <p:nvSpPr>
              <p:cNvPr id="14" name="KSO_Shape"/>
              <p:cNvSpPr>
                <a:spLocks/>
              </p:cNvSpPr>
              <p:nvPr/>
            </p:nvSpPr>
            <p:spPr bwMode="auto">
              <a:xfrm>
                <a:off x="10848339" y="4654612"/>
                <a:ext cx="676770" cy="471308"/>
              </a:xfrm>
              <a:custGeom>
                <a:avLst/>
                <a:gdLst/>
                <a:ahLst/>
                <a:cxnLst/>
                <a:rect l="0" t="0" r="r" b="b"/>
                <a:pathLst>
                  <a:path w="1903412" h="1563688">
                    <a:moveTo>
                      <a:pt x="872180" y="1544638"/>
                    </a:moveTo>
                    <a:lnTo>
                      <a:pt x="875675" y="1544638"/>
                    </a:lnTo>
                    <a:lnTo>
                      <a:pt x="1859905" y="1544638"/>
                    </a:lnTo>
                    <a:lnTo>
                      <a:pt x="1863400" y="1544638"/>
                    </a:lnTo>
                    <a:lnTo>
                      <a:pt x="1866577" y="1545233"/>
                    </a:lnTo>
                    <a:lnTo>
                      <a:pt x="1869118" y="1545829"/>
                    </a:lnTo>
                    <a:lnTo>
                      <a:pt x="1871660" y="1546722"/>
                    </a:lnTo>
                    <a:lnTo>
                      <a:pt x="1873884" y="1547912"/>
                    </a:lnTo>
                    <a:lnTo>
                      <a:pt x="1875154" y="1549103"/>
                    </a:lnTo>
                    <a:lnTo>
                      <a:pt x="1876107" y="1550591"/>
                    </a:lnTo>
                    <a:lnTo>
                      <a:pt x="1876425" y="1552079"/>
                    </a:lnTo>
                    <a:lnTo>
                      <a:pt x="1876425" y="1555651"/>
                    </a:lnTo>
                    <a:lnTo>
                      <a:pt x="1876107" y="1557140"/>
                    </a:lnTo>
                    <a:lnTo>
                      <a:pt x="1875154" y="1558926"/>
                    </a:lnTo>
                    <a:lnTo>
                      <a:pt x="1873884" y="1560116"/>
                    </a:lnTo>
                    <a:lnTo>
                      <a:pt x="1871660" y="1561307"/>
                    </a:lnTo>
                    <a:lnTo>
                      <a:pt x="1869118" y="1562200"/>
                    </a:lnTo>
                    <a:lnTo>
                      <a:pt x="1866577" y="1563093"/>
                    </a:lnTo>
                    <a:lnTo>
                      <a:pt x="1863400" y="1563390"/>
                    </a:lnTo>
                    <a:lnTo>
                      <a:pt x="1859905" y="1563688"/>
                    </a:lnTo>
                    <a:lnTo>
                      <a:pt x="875675" y="1563688"/>
                    </a:lnTo>
                    <a:lnTo>
                      <a:pt x="872180" y="1563390"/>
                    </a:lnTo>
                    <a:lnTo>
                      <a:pt x="869003" y="1563093"/>
                    </a:lnTo>
                    <a:lnTo>
                      <a:pt x="866144" y="1562200"/>
                    </a:lnTo>
                    <a:lnTo>
                      <a:pt x="863603" y="1561307"/>
                    </a:lnTo>
                    <a:lnTo>
                      <a:pt x="861696" y="1560116"/>
                    </a:lnTo>
                    <a:lnTo>
                      <a:pt x="860108" y="1558926"/>
                    </a:lnTo>
                    <a:lnTo>
                      <a:pt x="859155" y="1557140"/>
                    </a:lnTo>
                    <a:lnTo>
                      <a:pt x="858837" y="1555651"/>
                    </a:lnTo>
                    <a:lnTo>
                      <a:pt x="858837" y="1552079"/>
                    </a:lnTo>
                    <a:lnTo>
                      <a:pt x="859155" y="1550591"/>
                    </a:lnTo>
                    <a:lnTo>
                      <a:pt x="860108" y="1549103"/>
                    </a:lnTo>
                    <a:lnTo>
                      <a:pt x="861696" y="1547912"/>
                    </a:lnTo>
                    <a:lnTo>
                      <a:pt x="863603" y="1546722"/>
                    </a:lnTo>
                    <a:lnTo>
                      <a:pt x="866144" y="1545829"/>
                    </a:lnTo>
                    <a:lnTo>
                      <a:pt x="869003" y="1545233"/>
                    </a:lnTo>
                    <a:lnTo>
                      <a:pt x="872180" y="1544638"/>
                    </a:lnTo>
                    <a:close/>
                    <a:moveTo>
                      <a:pt x="1255848" y="1415770"/>
                    </a:moveTo>
                    <a:lnTo>
                      <a:pt x="1252677" y="1416407"/>
                    </a:lnTo>
                    <a:lnTo>
                      <a:pt x="1249823" y="1417361"/>
                    </a:lnTo>
                    <a:lnTo>
                      <a:pt x="1247286" y="1419271"/>
                    </a:lnTo>
                    <a:lnTo>
                      <a:pt x="1245383" y="1420862"/>
                    </a:lnTo>
                    <a:lnTo>
                      <a:pt x="1243797" y="1422771"/>
                    </a:lnTo>
                    <a:lnTo>
                      <a:pt x="1242529" y="1424680"/>
                    </a:lnTo>
                    <a:lnTo>
                      <a:pt x="1242212" y="1426908"/>
                    </a:lnTo>
                    <a:lnTo>
                      <a:pt x="1235235" y="1522691"/>
                    </a:lnTo>
                    <a:lnTo>
                      <a:pt x="1235235" y="1525237"/>
                    </a:lnTo>
                    <a:lnTo>
                      <a:pt x="1236186" y="1527146"/>
                    </a:lnTo>
                    <a:lnTo>
                      <a:pt x="1237772" y="1529056"/>
                    </a:lnTo>
                    <a:lnTo>
                      <a:pt x="1239675" y="1530647"/>
                    </a:lnTo>
                    <a:lnTo>
                      <a:pt x="1242212" y="1532238"/>
                    </a:lnTo>
                    <a:lnTo>
                      <a:pt x="1245066" y="1533193"/>
                    </a:lnTo>
                    <a:lnTo>
                      <a:pt x="1247920" y="1533829"/>
                    </a:lnTo>
                    <a:lnTo>
                      <a:pt x="1251408" y="1534147"/>
                    </a:lnTo>
                    <a:lnTo>
                      <a:pt x="1488299" y="1535738"/>
                    </a:lnTo>
                    <a:lnTo>
                      <a:pt x="1491787" y="1535738"/>
                    </a:lnTo>
                    <a:lnTo>
                      <a:pt x="1494641" y="1535102"/>
                    </a:lnTo>
                    <a:lnTo>
                      <a:pt x="1497813" y="1533829"/>
                    </a:lnTo>
                    <a:lnTo>
                      <a:pt x="1500032" y="1532556"/>
                    </a:lnTo>
                    <a:lnTo>
                      <a:pt x="1502252" y="1530965"/>
                    </a:lnTo>
                    <a:lnTo>
                      <a:pt x="1503521" y="1529056"/>
                    </a:lnTo>
                    <a:lnTo>
                      <a:pt x="1504472" y="1526828"/>
                    </a:lnTo>
                    <a:lnTo>
                      <a:pt x="1504789" y="1524601"/>
                    </a:lnTo>
                    <a:lnTo>
                      <a:pt x="1499715" y="1428181"/>
                    </a:lnTo>
                    <a:lnTo>
                      <a:pt x="1499398" y="1425953"/>
                    </a:lnTo>
                    <a:lnTo>
                      <a:pt x="1498130" y="1424044"/>
                    </a:lnTo>
                    <a:lnTo>
                      <a:pt x="1496227" y="1422134"/>
                    </a:lnTo>
                    <a:lnTo>
                      <a:pt x="1494324" y="1420543"/>
                    </a:lnTo>
                    <a:lnTo>
                      <a:pt x="1491787" y="1418952"/>
                    </a:lnTo>
                    <a:lnTo>
                      <a:pt x="1489250" y="1417679"/>
                    </a:lnTo>
                    <a:lnTo>
                      <a:pt x="1486396" y="1417043"/>
                    </a:lnTo>
                    <a:lnTo>
                      <a:pt x="1483225" y="1416725"/>
                    </a:lnTo>
                    <a:lnTo>
                      <a:pt x="1259019" y="1415770"/>
                    </a:lnTo>
                    <a:lnTo>
                      <a:pt x="1255848" y="1415770"/>
                    </a:lnTo>
                    <a:close/>
                    <a:moveTo>
                      <a:pt x="1699820" y="1377902"/>
                    </a:moveTo>
                    <a:lnTo>
                      <a:pt x="1703942" y="1405269"/>
                    </a:lnTo>
                    <a:lnTo>
                      <a:pt x="1750876" y="1405587"/>
                    </a:lnTo>
                    <a:lnTo>
                      <a:pt x="1746437" y="1378220"/>
                    </a:lnTo>
                    <a:lnTo>
                      <a:pt x="1699820" y="1377902"/>
                    </a:lnTo>
                    <a:close/>
                    <a:moveTo>
                      <a:pt x="1636078" y="1377902"/>
                    </a:moveTo>
                    <a:lnTo>
                      <a:pt x="1639249" y="1404951"/>
                    </a:lnTo>
                    <a:lnTo>
                      <a:pt x="1686183" y="1405269"/>
                    </a:lnTo>
                    <a:lnTo>
                      <a:pt x="1682378" y="1377902"/>
                    </a:lnTo>
                    <a:lnTo>
                      <a:pt x="1636078" y="1377902"/>
                    </a:lnTo>
                    <a:close/>
                    <a:moveTo>
                      <a:pt x="1572019" y="1377584"/>
                    </a:moveTo>
                    <a:lnTo>
                      <a:pt x="1574239" y="1404633"/>
                    </a:lnTo>
                    <a:lnTo>
                      <a:pt x="1621490" y="1404951"/>
                    </a:lnTo>
                    <a:lnTo>
                      <a:pt x="1618636" y="1377584"/>
                    </a:lnTo>
                    <a:lnTo>
                      <a:pt x="1572019" y="1377584"/>
                    </a:lnTo>
                    <a:close/>
                    <a:moveTo>
                      <a:pt x="1507960" y="1377266"/>
                    </a:moveTo>
                    <a:lnTo>
                      <a:pt x="1509546" y="1404314"/>
                    </a:lnTo>
                    <a:lnTo>
                      <a:pt x="1556797" y="1404633"/>
                    </a:lnTo>
                    <a:lnTo>
                      <a:pt x="1554577" y="1377266"/>
                    </a:lnTo>
                    <a:lnTo>
                      <a:pt x="1507960" y="1377266"/>
                    </a:lnTo>
                    <a:close/>
                    <a:moveTo>
                      <a:pt x="1443902" y="1376948"/>
                    </a:moveTo>
                    <a:lnTo>
                      <a:pt x="1444853" y="1403996"/>
                    </a:lnTo>
                    <a:lnTo>
                      <a:pt x="1491787" y="1403996"/>
                    </a:lnTo>
                    <a:lnTo>
                      <a:pt x="1490519" y="1377266"/>
                    </a:lnTo>
                    <a:lnTo>
                      <a:pt x="1443902" y="1376948"/>
                    </a:lnTo>
                    <a:close/>
                    <a:moveTo>
                      <a:pt x="1380160" y="1376629"/>
                    </a:moveTo>
                    <a:lnTo>
                      <a:pt x="1379843" y="1403678"/>
                    </a:lnTo>
                    <a:lnTo>
                      <a:pt x="1426777" y="1403996"/>
                    </a:lnTo>
                    <a:lnTo>
                      <a:pt x="1426460" y="1376948"/>
                    </a:lnTo>
                    <a:lnTo>
                      <a:pt x="1380160" y="1376629"/>
                    </a:lnTo>
                    <a:close/>
                    <a:moveTo>
                      <a:pt x="1316101" y="1376311"/>
                    </a:moveTo>
                    <a:lnTo>
                      <a:pt x="1315150" y="1403360"/>
                    </a:lnTo>
                    <a:lnTo>
                      <a:pt x="1362401" y="1403360"/>
                    </a:lnTo>
                    <a:lnTo>
                      <a:pt x="1362718" y="1376629"/>
                    </a:lnTo>
                    <a:lnTo>
                      <a:pt x="1316101" y="1376311"/>
                    </a:lnTo>
                    <a:close/>
                    <a:moveTo>
                      <a:pt x="1252043" y="1375993"/>
                    </a:moveTo>
                    <a:lnTo>
                      <a:pt x="1250140" y="1403041"/>
                    </a:lnTo>
                    <a:lnTo>
                      <a:pt x="1297391" y="1403041"/>
                    </a:lnTo>
                    <a:lnTo>
                      <a:pt x="1298660" y="1376311"/>
                    </a:lnTo>
                    <a:lnTo>
                      <a:pt x="1252043" y="1375993"/>
                    </a:lnTo>
                    <a:close/>
                    <a:moveTo>
                      <a:pt x="1188301" y="1375675"/>
                    </a:moveTo>
                    <a:lnTo>
                      <a:pt x="1185764" y="1402723"/>
                    </a:lnTo>
                    <a:lnTo>
                      <a:pt x="1232698" y="1402723"/>
                    </a:lnTo>
                    <a:lnTo>
                      <a:pt x="1234601" y="1375993"/>
                    </a:lnTo>
                    <a:lnTo>
                      <a:pt x="1188301" y="1375675"/>
                    </a:lnTo>
                    <a:close/>
                    <a:moveTo>
                      <a:pt x="1124242" y="1375356"/>
                    </a:moveTo>
                    <a:lnTo>
                      <a:pt x="1120754" y="1402405"/>
                    </a:lnTo>
                    <a:lnTo>
                      <a:pt x="1167688" y="1402405"/>
                    </a:lnTo>
                    <a:lnTo>
                      <a:pt x="1170859" y="1375675"/>
                    </a:lnTo>
                    <a:lnTo>
                      <a:pt x="1124242" y="1375356"/>
                    </a:lnTo>
                    <a:close/>
                    <a:moveTo>
                      <a:pt x="1060183" y="1375038"/>
                    </a:moveTo>
                    <a:lnTo>
                      <a:pt x="1056061" y="1402087"/>
                    </a:lnTo>
                    <a:lnTo>
                      <a:pt x="1102995" y="1402087"/>
                    </a:lnTo>
                    <a:lnTo>
                      <a:pt x="1106800" y="1375356"/>
                    </a:lnTo>
                    <a:lnTo>
                      <a:pt x="1060183" y="1375038"/>
                    </a:lnTo>
                    <a:close/>
                    <a:moveTo>
                      <a:pt x="996442" y="1374720"/>
                    </a:moveTo>
                    <a:lnTo>
                      <a:pt x="991051" y="1401769"/>
                    </a:lnTo>
                    <a:lnTo>
                      <a:pt x="1038302" y="1401769"/>
                    </a:lnTo>
                    <a:lnTo>
                      <a:pt x="1042742" y="1375038"/>
                    </a:lnTo>
                    <a:lnTo>
                      <a:pt x="996442" y="1374720"/>
                    </a:lnTo>
                    <a:close/>
                    <a:moveTo>
                      <a:pt x="394079" y="1340803"/>
                    </a:moveTo>
                    <a:lnTo>
                      <a:pt x="364253" y="1348105"/>
                    </a:lnTo>
                    <a:lnTo>
                      <a:pt x="354734" y="1351280"/>
                    </a:lnTo>
                    <a:lnTo>
                      <a:pt x="367743" y="1359853"/>
                    </a:lnTo>
                    <a:lnTo>
                      <a:pt x="380752" y="1368743"/>
                    </a:lnTo>
                    <a:lnTo>
                      <a:pt x="393761" y="1376998"/>
                    </a:lnTo>
                    <a:lnTo>
                      <a:pt x="407088" y="1385571"/>
                    </a:lnTo>
                    <a:lnTo>
                      <a:pt x="420414" y="1393191"/>
                    </a:lnTo>
                    <a:lnTo>
                      <a:pt x="434375" y="1400493"/>
                    </a:lnTo>
                    <a:lnTo>
                      <a:pt x="448336" y="1408113"/>
                    </a:lnTo>
                    <a:lnTo>
                      <a:pt x="462297" y="1415098"/>
                    </a:lnTo>
                    <a:lnTo>
                      <a:pt x="453095" y="1406526"/>
                    </a:lnTo>
                    <a:lnTo>
                      <a:pt x="444528" y="1397636"/>
                    </a:lnTo>
                    <a:lnTo>
                      <a:pt x="435644" y="1389063"/>
                    </a:lnTo>
                    <a:lnTo>
                      <a:pt x="427077" y="1379538"/>
                    </a:lnTo>
                    <a:lnTo>
                      <a:pt x="418510" y="1370331"/>
                    </a:lnTo>
                    <a:lnTo>
                      <a:pt x="410261" y="1360488"/>
                    </a:lnTo>
                    <a:lnTo>
                      <a:pt x="402011" y="1350963"/>
                    </a:lnTo>
                    <a:lnTo>
                      <a:pt x="394079" y="1340803"/>
                    </a:lnTo>
                    <a:close/>
                    <a:moveTo>
                      <a:pt x="1694111" y="1340353"/>
                    </a:moveTo>
                    <a:lnTo>
                      <a:pt x="1698234" y="1367401"/>
                    </a:lnTo>
                    <a:lnTo>
                      <a:pt x="1744534" y="1367719"/>
                    </a:lnTo>
                    <a:lnTo>
                      <a:pt x="1739777" y="1340671"/>
                    </a:lnTo>
                    <a:lnTo>
                      <a:pt x="1694111" y="1340353"/>
                    </a:lnTo>
                    <a:close/>
                    <a:moveTo>
                      <a:pt x="1631321" y="1340034"/>
                    </a:moveTo>
                    <a:lnTo>
                      <a:pt x="1634809" y="1367083"/>
                    </a:lnTo>
                    <a:lnTo>
                      <a:pt x="1680792" y="1367401"/>
                    </a:lnTo>
                    <a:lnTo>
                      <a:pt x="1676987" y="1340353"/>
                    </a:lnTo>
                    <a:lnTo>
                      <a:pt x="1631321" y="1340034"/>
                    </a:lnTo>
                    <a:close/>
                    <a:moveTo>
                      <a:pt x="1568531" y="1339716"/>
                    </a:moveTo>
                    <a:lnTo>
                      <a:pt x="1571068" y="1366765"/>
                    </a:lnTo>
                    <a:lnTo>
                      <a:pt x="1617051" y="1367083"/>
                    </a:lnTo>
                    <a:lnTo>
                      <a:pt x="1614196" y="1340034"/>
                    </a:lnTo>
                    <a:lnTo>
                      <a:pt x="1568531" y="1339716"/>
                    </a:lnTo>
                    <a:close/>
                    <a:moveTo>
                      <a:pt x="1505741" y="1339716"/>
                    </a:moveTo>
                    <a:lnTo>
                      <a:pt x="1507326" y="1366765"/>
                    </a:lnTo>
                    <a:lnTo>
                      <a:pt x="1553626" y="1366765"/>
                    </a:lnTo>
                    <a:lnTo>
                      <a:pt x="1551406" y="1339716"/>
                    </a:lnTo>
                    <a:lnTo>
                      <a:pt x="1505741" y="1339716"/>
                    </a:lnTo>
                    <a:close/>
                    <a:moveTo>
                      <a:pt x="1442950" y="1339398"/>
                    </a:moveTo>
                    <a:lnTo>
                      <a:pt x="1443585" y="1366128"/>
                    </a:lnTo>
                    <a:lnTo>
                      <a:pt x="1489884" y="1366128"/>
                    </a:lnTo>
                    <a:lnTo>
                      <a:pt x="1488616" y="1339398"/>
                    </a:lnTo>
                    <a:lnTo>
                      <a:pt x="1442950" y="1339398"/>
                    </a:lnTo>
                    <a:close/>
                    <a:moveTo>
                      <a:pt x="1380160" y="1339080"/>
                    </a:moveTo>
                    <a:lnTo>
                      <a:pt x="1380160" y="1365810"/>
                    </a:lnTo>
                    <a:lnTo>
                      <a:pt x="1426143" y="1365810"/>
                    </a:lnTo>
                    <a:lnTo>
                      <a:pt x="1425826" y="1339398"/>
                    </a:lnTo>
                    <a:lnTo>
                      <a:pt x="1380160" y="1339080"/>
                    </a:lnTo>
                    <a:close/>
                    <a:moveTo>
                      <a:pt x="1317370" y="1338761"/>
                    </a:moveTo>
                    <a:lnTo>
                      <a:pt x="1316418" y="1365492"/>
                    </a:lnTo>
                    <a:lnTo>
                      <a:pt x="1362718" y="1365492"/>
                    </a:lnTo>
                    <a:lnTo>
                      <a:pt x="1363035" y="1339080"/>
                    </a:lnTo>
                    <a:lnTo>
                      <a:pt x="1317370" y="1338761"/>
                    </a:lnTo>
                    <a:close/>
                    <a:moveTo>
                      <a:pt x="1254897" y="1338443"/>
                    </a:moveTo>
                    <a:lnTo>
                      <a:pt x="1252677" y="1365174"/>
                    </a:lnTo>
                    <a:lnTo>
                      <a:pt x="1298977" y="1365492"/>
                    </a:lnTo>
                    <a:lnTo>
                      <a:pt x="1300245" y="1338761"/>
                    </a:lnTo>
                    <a:lnTo>
                      <a:pt x="1254897" y="1338443"/>
                    </a:lnTo>
                    <a:close/>
                    <a:moveTo>
                      <a:pt x="1192106" y="1338443"/>
                    </a:moveTo>
                    <a:lnTo>
                      <a:pt x="1189252" y="1364855"/>
                    </a:lnTo>
                    <a:lnTo>
                      <a:pt x="1235235" y="1365174"/>
                    </a:lnTo>
                    <a:lnTo>
                      <a:pt x="1237772" y="1338443"/>
                    </a:lnTo>
                    <a:lnTo>
                      <a:pt x="1192106" y="1338443"/>
                    </a:lnTo>
                    <a:close/>
                    <a:moveTo>
                      <a:pt x="1128999" y="1338125"/>
                    </a:moveTo>
                    <a:lnTo>
                      <a:pt x="1125511" y="1364537"/>
                    </a:lnTo>
                    <a:lnTo>
                      <a:pt x="1172128" y="1364855"/>
                    </a:lnTo>
                    <a:lnTo>
                      <a:pt x="1174665" y="1338125"/>
                    </a:lnTo>
                    <a:lnTo>
                      <a:pt x="1128999" y="1338125"/>
                    </a:lnTo>
                    <a:close/>
                    <a:moveTo>
                      <a:pt x="1066526" y="1337807"/>
                    </a:moveTo>
                    <a:lnTo>
                      <a:pt x="1061769" y="1364219"/>
                    </a:lnTo>
                    <a:lnTo>
                      <a:pt x="1108386" y="1364537"/>
                    </a:lnTo>
                    <a:lnTo>
                      <a:pt x="1111874" y="1338125"/>
                    </a:lnTo>
                    <a:lnTo>
                      <a:pt x="1066526" y="1337807"/>
                    </a:lnTo>
                    <a:close/>
                    <a:moveTo>
                      <a:pt x="1003419" y="1337489"/>
                    </a:moveTo>
                    <a:lnTo>
                      <a:pt x="998345" y="1363901"/>
                    </a:lnTo>
                    <a:lnTo>
                      <a:pt x="1044644" y="1364219"/>
                    </a:lnTo>
                    <a:lnTo>
                      <a:pt x="1049401" y="1337807"/>
                    </a:lnTo>
                    <a:lnTo>
                      <a:pt x="1003419" y="1337489"/>
                    </a:lnTo>
                    <a:close/>
                    <a:moveTo>
                      <a:pt x="538764" y="1314450"/>
                    </a:moveTo>
                    <a:lnTo>
                      <a:pt x="518458" y="1317308"/>
                    </a:lnTo>
                    <a:lnTo>
                      <a:pt x="498468" y="1320165"/>
                    </a:lnTo>
                    <a:lnTo>
                      <a:pt x="478479" y="1323340"/>
                    </a:lnTo>
                    <a:lnTo>
                      <a:pt x="458807" y="1326833"/>
                    </a:lnTo>
                    <a:lnTo>
                      <a:pt x="467691" y="1336675"/>
                    </a:lnTo>
                    <a:lnTo>
                      <a:pt x="476258" y="1346200"/>
                    </a:lnTo>
                    <a:lnTo>
                      <a:pt x="485142" y="1355408"/>
                    </a:lnTo>
                    <a:lnTo>
                      <a:pt x="494343" y="1364298"/>
                    </a:lnTo>
                    <a:lnTo>
                      <a:pt x="503228" y="1372871"/>
                    </a:lnTo>
                    <a:lnTo>
                      <a:pt x="512746" y="1381126"/>
                    </a:lnTo>
                    <a:lnTo>
                      <a:pt x="521948" y="1389381"/>
                    </a:lnTo>
                    <a:lnTo>
                      <a:pt x="531784" y="1397001"/>
                    </a:lnTo>
                    <a:lnTo>
                      <a:pt x="540986" y="1404621"/>
                    </a:lnTo>
                    <a:lnTo>
                      <a:pt x="551139" y="1411606"/>
                    </a:lnTo>
                    <a:lnTo>
                      <a:pt x="560658" y="1418273"/>
                    </a:lnTo>
                    <a:lnTo>
                      <a:pt x="570811" y="1424941"/>
                    </a:lnTo>
                    <a:lnTo>
                      <a:pt x="580965" y="1430973"/>
                    </a:lnTo>
                    <a:lnTo>
                      <a:pt x="591118" y="1437323"/>
                    </a:lnTo>
                    <a:lnTo>
                      <a:pt x="601589" y="1442721"/>
                    </a:lnTo>
                    <a:lnTo>
                      <a:pt x="611742" y="1447801"/>
                    </a:lnTo>
                    <a:lnTo>
                      <a:pt x="601589" y="1433831"/>
                    </a:lnTo>
                    <a:lnTo>
                      <a:pt x="591753" y="1419226"/>
                    </a:lnTo>
                    <a:lnTo>
                      <a:pt x="582234" y="1403351"/>
                    </a:lnTo>
                    <a:lnTo>
                      <a:pt x="573032" y="1387158"/>
                    </a:lnTo>
                    <a:lnTo>
                      <a:pt x="564148" y="1370013"/>
                    </a:lnTo>
                    <a:lnTo>
                      <a:pt x="555264" y="1352233"/>
                    </a:lnTo>
                    <a:lnTo>
                      <a:pt x="547014" y="1333500"/>
                    </a:lnTo>
                    <a:lnTo>
                      <a:pt x="538764" y="1314450"/>
                    </a:lnTo>
                    <a:close/>
                    <a:moveTo>
                      <a:pt x="1688403" y="1302485"/>
                    </a:moveTo>
                    <a:lnTo>
                      <a:pt x="1692526" y="1329215"/>
                    </a:lnTo>
                    <a:lnTo>
                      <a:pt x="1737557" y="1329533"/>
                    </a:lnTo>
                    <a:lnTo>
                      <a:pt x="1733117" y="1302803"/>
                    </a:lnTo>
                    <a:lnTo>
                      <a:pt x="1688403" y="1302485"/>
                    </a:lnTo>
                    <a:close/>
                    <a:moveTo>
                      <a:pt x="1626881" y="1302166"/>
                    </a:moveTo>
                    <a:lnTo>
                      <a:pt x="1630053" y="1329215"/>
                    </a:lnTo>
                    <a:lnTo>
                      <a:pt x="1675401" y="1329215"/>
                    </a:lnTo>
                    <a:lnTo>
                      <a:pt x="1671596" y="1302485"/>
                    </a:lnTo>
                    <a:lnTo>
                      <a:pt x="1626881" y="1302166"/>
                    </a:lnTo>
                    <a:close/>
                    <a:moveTo>
                      <a:pt x="1565042" y="1302166"/>
                    </a:moveTo>
                    <a:lnTo>
                      <a:pt x="1567579" y="1328897"/>
                    </a:lnTo>
                    <a:lnTo>
                      <a:pt x="1612928" y="1329215"/>
                    </a:lnTo>
                    <a:lnTo>
                      <a:pt x="1610074" y="1302166"/>
                    </a:lnTo>
                    <a:lnTo>
                      <a:pt x="1565042" y="1302166"/>
                    </a:lnTo>
                    <a:close/>
                    <a:moveTo>
                      <a:pt x="1503521" y="1301848"/>
                    </a:moveTo>
                    <a:lnTo>
                      <a:pt x="1505106" y="1328578"/>
                    </a:lnTo>
                    <a:lnTo>
                      <a:pt x="1550772" y="1328897"/>
                    </a:lnTo>
                    <a:lnTo>
                      <a:pt x="1548552" y="1302166"/>
                    </a:lnTo>
                    <a:lnTo>
                      <a:pt x="1503521" y="1301848"/>
                    </a:lnTo>
                    <a:close/>
                    <a:moveTo>
                      <a:pt x="1441999" y="1301848"/>
                    </a:moveTo>
                    <a:lnTo>
                      <a:pt x="1442633" y="1328260"/>
                    </a:lnTo>
                    <a:lnTo>
                      <a:pt x="1487982" y="1328578"/>
                    </a:lnTo>
                    <a:lnTo>
                      <a:pt x="1486713" y="1301848"/>
                    </a:lnTo>
                    <a:lnTo>
                      <a:pt x="1441999" y="1301848"/>
                    </a:lnTo>
                    <a:close/>
                    <a:moveTo>
                      <a:pt x="1380477" y="1301530"/>
                    </a:moveTo>
                    <a:lnTo>
                      <a:pt x="1380477" y="1328260"/>
                    </a:lnTo>
                    <a:lnTo>
                      <a:pt x="1425509" y="1328260"/>
                    </a:lnTo>
                    <a:lnTo>
                      <a:pt x="1425191" y="1301530"/>
                    </a:lnTo>
                    <a:lnTo>
                      <a:pt x="1380477" y="1301530"/>
                    </a:lnTo>
                    <a:close/>
                    <a:moveTo>
                      <a:pt x="1318638" y="1301212"/>
                    </a:moveTo>
                    <a:lnTo>
                      <a:pt x="1317687" y="1327942"/>
                    </a:lnTo>
                    <a:lnTo>
                      <a:pt x="1363353" y="1328260"/>
                    </a:lnTo>
                    <a:lnTo>
                      <a:pt x="1363670" y="1301530"/>
                    </a:lnTo>
                    <a:lnTo>
                      <a:pt x="1318638" y="1301212"/>
                    </a:lnTo>
                    <a:close/>
                    <a:moveTo>
                      <a:pt x="1257434" y="1301212"/>
                    </a:moveTo>
                    <a:lnTo>
                      <a:pt x="1255531" y="1327624"/>
                    </a:lnTo>
                    <a:lnTo>
                      <a:pt x="1300879" y="1327942"/>
                    </a:lnTo>
                    <a:lnTo>
                      <a:pt x="1301831" y="1301212"/>
                    </a:lnTo>
                    <a:lnTo>
                      <a:pt x="1257434" y="1301212"/>
                    </a:lnTo>
                    <a:close/>
                    <a:moveTo>
                      <a:pt x="1195595" y="1300894"/>
                    </a:moveTo>
                    <a:lnTo>
                      <a:pt x="1193058" y="1327306"/>
                    </a:lnTo>
                    <a:lnTo>
                      <a:pt x="1238406" y="1327624"/>
                    </a:lnTo>
                    <a:lnTo>
                      <a:pt x="1240626" y="1300894"/>
                    </a:lnTo>
                    <a:lnTo>
                      <a:pt x="1195595" y="1300894"/>
                    </a:lnTo>
                    <a:close/>
                    <a:moveTo>
                      <a:pt x="1134073" y="1300575"/>
                    </a:moveTo>
                    <a:lnTo>
                      <a:pt x="1130268" y="1327306"/>
                    </a:lnTo>
                    <a:lnTo>
                      <a:pt x="1175933" y="1327306"/>
                    </a:lnTo>
                    <a:lnTo>
                      <a:pt x="1178787" y="1300894"/>
                    </a:lnTo>
                    <a:lnTo>
                      <a:pt x="1134073" y="1300575"/>
                    </a:lnTo>
                    <a:close/>
                    <a:moveTo>
                      <a:pt x="1072551" y="1300575"/>
                    </a:moveTo>
                    <a:lnTo>
                      <a:pt x="1068112" y="1326987"/>
                    </a:lnTo>
                    <a:lnTo>
                      <a:pt x="1113460" y="1326987"/>
                    </a:lnTo>
                    <a:lnTo>
                      <a:pt x="1117266" y="1300575"/>
                    </a:lnTo>
                    <a:lnTo>
                      <a:pt x="1072551" y="1300575"/>
                    </a:lnTo>
                    <a:close/>
                    <a:moveTo>
                      <a:pt x="1010712" y="1300257"/>
                    </a:moveTo>
                    <a:lnTo>
                      <a:pt x="1005638" y="1326669"/>
                    </a:lnTo>
                    <a:lnTo>
                      <a:pt x="1050987" y="1326987"/>
                    </a:lnTo>
                    <a:lnTo>
                      <a:pt x="1055744" y="1300575"/>
                    </a:lnTo>
                    <a:lnTo>
                      <a:pt x="1010712" y="1300257"/>
                    </a:lnTo>
                    <a:close/>
                    <a:moveTo>
                      <a:pt x="742467" y="1299528"/>
                    </a:moveTo>
                    <a:lnTo>
                      <a:pt x="705978" y="1300480"/>
                    </a:lnTo>
                    <a:lnTo>
                      <a:pt x="670124" y="1302068"/>
                    </a:lnTo>
                    <a:lnTo>
                      <a:pt x="634587" y="1304290"/>
                    </a:lnTo>
                    <a:lnTo>
                      <a:pt x="600002" y="1307148"/>
                    </a:lnTo>
                    <a:lnTo>
                      <a:pt x="608886" y="1327150"/>
                    </a:lnTo>
                    <a:lnTo>
                      <a:pt x="618088" y="1346518"/>
                    </a:lnTo>
                    <a:lnTo>
                      <a:pt x="627607" y="1364298"/>
                    </a:lnTo>
                    <a:lnTo>
                      <a:pt x="632683" y="1373188"/>
                    </a:lnTo>
                    <a:lnTo>
                      <a:pt x="637760" y="1381126"/>
                    </a:lnTo>
                    <a:lnTo>
                      <a:pt x="642519" y="1389381"/>
                    </a:lnTo>
                    <a:lnTo>
                      <a:pt x="647596" y="1397001"/>
                    </a:lnTo>
                    <a:lnTo>
                      <a:pt x="652673" y="1404621"/>
                    </a:lnTo>
                    <a:lnTo>
                      <a:pt x="657750" y="1411288"/>
                    </a:lnTo>
                    <a:lnTo>
                      <a:pt x="662826" y="1417956"/>
                    </a:lnTo>
                    <a:lnTo>
                      <a:pt x="668220" y="1424623"/>
                    </a:lnTo>
                    <a:lnTo>
                      <a:pt x="673614" y="1430656"/>
                    </a:lnTo>
                    <a:lnTo>
                      <a:pt x="678691" y="1436688"/>
                    </a:lnTo>
                    <a:lnTo>
                      <a:pt x="686941" y="1444626"/>
                    </a:lnTo>
                    <a:lnTo>
                      <a:pt x="694873" y="1451928"/>
                    </a:lnTo>
                    <a:lnTo>
                      <a:pt x="703123" y="1458913"/>
                    </a:lnTo>
                    <a:lnTo>
                      <a:pt x="711055" y="1464628"/>
                    </a:lnTo>
                    <a:lnTo>
                      <a:pt x="718987" y="1469708"/>
                    </a:lnTo>
                    <a:lnTo>
                      <a:pt x="726920" y="1474153"/>
                    </a:lnTo>
                    <a:lnTo>
                      <a:pt x="734535" y="1477963"/>
                    </a:lnTo>
                    <a:lnTo>
                      <a:pt x="742467" y="1480821"/>
                    </a:lnTo>
                    <a:lnTo>
                      <a:pt x="742467" y="1299528"/>
                    </a:lnTo>
                    <a:close/>
                    <a:moveTo>
                      <a:pt x="1682695" y="1264935"/>
                    </a:moveTo>
                    <a:lnTo>
                      <a:pt x="1686818" y="1291665"/>
                    </a:lnTo>
                    <a:lnTo>
                      <a:pt x="1731215" y="1291665"/>
                    </a:lnTo>
                    <a:lnTo>
                      <a:pt x="1726775" y="1264935"/>
                    </a:lnTo>
                    <a:lnTo>
                      <a:pt x="1682695" y="1264935"/>
                    </a:lnTo>
                    <a:close/>
                    <a:moveTo>
                      <a:pt x="1622442" y="1264617"/>
                    </a:moveTo>
                    <a:lnTo>
                      <a:pt x="1625613" y="1291347"/>
                    </a:lnTo>
                    <a:lnTo>
                      <a:pt x="1670327" y="1291665"/>
                    </a:lnTo>
                    <a:lnTo>
                      <a:pt x="1666205" y="1264617"/>
                    </a:lnTo>
                    <a:lnTo>
                      <a:pt x="1622442" y="1264617"/>
                    </a:lnTo>
                    <a:close/>
                    <a:moveTo>
                      <a:pt x="1561871" y="1264617"/>
                    </a:moveTo>
                    <a:lnTo>
                      <a:pt x="1564091" y="1291347"/>
                    </a:lnTo>
                    <a:lnTo>
                      <a:pt x="1608805" y="1291347"/>
                    </a:lnTo>
                    <a:lnTo>
                      <a:pt x="1605951" y="1264617"/>
                    </a:lnTo>
                    <a:lnTo>
                      <a:pt x="1561871" y="1264617"/>
                    </a:lnTo>
                    <a:close/>
                    <a:moveTo>
                      <a:pt x="1501618" y="1264298"/>
                    </a:moveTo>
                    <a:lnTo>
                      <a:pt x="1502886" y="1291029"/>
                    </a:lnTo>
                    <a:lnTo>
                      <a:pt x="1547284" y="1291029"/>
                    </a:lnTo>
                    <a:lnTo>
                      <a:pt x="1545381" y="1264298"/>
                    </a:lnTo>
                    <a:lnTo>
                      <a:pt x="1501618" y="1264298"/>
                    </a:lnTo>
                    <a:close/>
                    <a:moveTo>
                      <a:pt x="1441048" y="1263980"/>
                    </a:moveTo>
                    <a:lnTo>
                      <a:pt x="1441682" y="1290711"/>
                    </a:lnTo>
                    <a:lnTo>
                      <a:pt x="1486396" y="1291029"/>
                    </a:lnTo>
                    <a:lnTo>
                      <a:pt x="1485128" y="1264298"/>
                    </a:lnTo>
                    <a:lnTo>
                      <a:pt x="1441048" y="1263980"/>
                    </a:lnTo>
                    <a:close/>
                    <a:moveTo>
                      <a:pt x="1380794" y="1263980"/>
                    </a:moveTo>
                    <a:lnTo>
                      <a:pt x="1380477" y="1290711"/>
                    </a:lnTo>
                    <a:lnTo>
                      <a:pt x="1424874" y="1290711"/>
                    </a:lnTo>
                    <a:lnTo>
                      <a:pt x="1424557" y="1263980"/>
                    </a:lnTo>
                    <a:lnTo>
                      <a:pt x="1380794" y="1263980"/>
                    </a:lnTo>
                    <a:close/>
                    <a:moveTo>
                      <a:pt x="1320224" y="1263662"/>
                    </a:moveTo>
                    <a:lnTo>
                      <a:pt x="1319273" y="1290392"/>
                    </a:lnTo>
                    <a:lnTo>
                      <a:pt x="1363670" y="1290711"/>
                    </a:lnTo>
                    <a:lnTo>
                      <a:pt x="1363987" y="1263980"/>
                    </a:lnTo>
                    <a:lnTo>
                      <a:pt x="1320224" y="1263662"/>
                    </a:lnTo>
                    <a:close/>
                    <a:moveTo>
                      <a:pt x="1259654" y="1263662"/>
                    </a:moveTo>
                    <a:lnTo>
                      <a:pt x="1258068" y="1290392"/>
                    </a:lnTo>
                    <a:lnTo>
                      <a:pt x="1302465" y="1290392"/>
                    </a:lnTo>
                    <a:lnTo>
                      <a:pt x="1303416" y="1263662"/>
                    </a:lnTo>
                    <a:lnTo>
                      <a:pt x="1259654" y="1263662"/>
                    </a:lnTo>
                    <a:close/>
                    <a:moveTo>
                      <a:pt x="1199083" y="1263344"/>
                    </a:moveTo>
                    <a:lnTo>
                      <a:pt x="1196546" y="1290074"/>
                    </a:lnTo>
                    <a:lnTo>
                      <a:pt x="1241260" y="1290392"/>
                    </a:lnTo>
                    <a:lnTo>
                      <a:pt x="1243163" y="1263662"/>
                    </a:lnTo>
                    <a:lnTo>
                      <a:pt x="1199083" y="1263344"/>
                    </a:lnTo>
                    <a:close/>
                    <a:moveTo>
                      <a:pt x="1138830" y="1263344"/>
                    </a:moveTo>
                    <a:lnTo>
                      <a:pt x="1135659" y="1289756"/>
                    </a:lnTo>
                    <a:lnTo>
                      <a:pt x="1180056" y="1290074"/>
                    </a:lnTo>
                    <a:lnTo>
                      <a:pt x="1182593" y="1263344"/>
                    </a:lnTo>
                    <a:lnTo>
                      <a:pt x="1138830" y="1263344"/>
                    </a:lnTo>
                    <a:close/>
                    <a:moveTo>
                      <a:pt x="1078259" y="1263026"/>
                    </a:moveTo>
                    <a:lnTo>
                      <a:pt x="1074137" y="1289756"/>
                    </a:lnTo>
                    <a:lnTo>
                      <a:pt x="1118851" y="1289756"/>
                    </a:lnTo>
                    <a:lnTo>
                      <a:pt x="1122339" y="1263344"/>
                    </a:lnTo>
                    <a:lnTo>
                      <a:pt x="1078259" y="1263026"/>
                    </a:lnTo>
                    <a:close/>
                    <a:moveTo>
                      <a:pt x="1018006" y="1263026"/>
                    </a:moveTo>
                    <a:lnTo>
                      <a:pt x="1012615" y="1289438"/>
                    </a:lnTo>
                    <a:lnTo>
                      <a:pt x="1057329" y="1289756"/>
                    </a:lnTo>
                    <a:lnTo>
                      <a:pt x="1061769" y="1263026"/>
                    </a:lnTo>
                    <a:lnTo>
                      <a:pt x="1018006" y="1263026"/>
                    </a:lnTo>
                    <a:close/>
                    <a:moveTo>
                      <a:pt x="1676987" y="1227067"/>
                    </a:moveTo>
                    <a:lnTo>
                      <a:pt x="1681109" y="1253797"/>
                    </a:lnTo>
                    <a:lnTo>
                      <a:pt x="1724872" y="1254115"/>
                    </a:lnTo>
                    <a:lnTo>
                      <a:pt x="1719798" y="1227067"/>
                    </a:lnTo>
                    <a:lnTo>
                      <a:pt x="1676987" y="1227067"/>
                    </a:lnTo>
                    <a:close/>
                    <a:moveTo>
                      <a:pt x="1618002" y="1227067"/>
                    </a:moveTo>
                    <a:lnTo>
                      <a:pt x="1621173" y="1253797"/>
                    </a:lnTo>
                    <a:lnTo>
                      <a:pt x="1664619" y="1253797"/>
                    </a:lnTo>
                    <a:lnTo>
                      <a:pt x="1660813" y="1227067"/>
                    </a:lnTo>
                    <a:lnTo>
                      <a:pt x="1618002" y="1227067"/>
                    </a:lnTo>
                    <a:close/>
                    <a:moveTo>
                      <a:pt x="1558383" y="1226431"/>
                    </a:moveTo>
                    <a:lnTo>
                      <a:pt x="1560920" y="1253479"/>
                    </a:lnTo>
                    <a:lnTo>
                      <a:pt x="1604683" y="1253797"/>
                    </a:lnTo>
                    <a:lnTo>
                      <a:pt x="1601512" y="1226431"/>
                    </a:lnTo>
                    <a:lnTo>
                      <a:pt x="1558383" y="1226431"/>
                    </a:lnTo>
                    <a:close/>
                    <a:moveTo>
                      <a:pt x="1499398" y="1226431"/>
                    </a:moveTo>
                    <a:lnTo>
                      <a:pt x="1500984" y="1253479"/>
                    </a:lnTo>
                    <a:lnTo>
                      <a:pt x="1544430" y="1253479"/>
                    </a:lnTo>
                    <a:lnTo>
                      <a:pt x="1542210" y="1226431"/>
                    </a:lnTo>
                    <a:lnTo>
                      <a:pt x="1499398" y="1226431"/>
                    </a:lnTo>
                    <a:close/>
                    <a:moveTo>
                      <a:pt x="1439779" y="1226112"/>
                    </a:moveTo>
                    <a:lnTo>
                      <a:pt x="1440730" y="1253161"/>
                    </a:lnTo>
                    <a:lnTo>
                      <a:pt x="1484493" y="1253479"/>
                    </a:lnTo>
                    <a:lnTo>
                      <a:pt x="1483225" y="1226431"/>
                    </a:lnTo>
                    <a:lnTo>
                      <a:pt x="1439779" y="1226112"/>
                    </a:lnTo>
                    <a:close/>
                    <a:moveTo>
                      <a:pt x="1380794" y="1226112"/>
                    </a:moveTo>
                    <a:lnTo>
                      <a:pt x="1380794" y="1253161"/>
                    </a:lnTo>
                    <a:lnTo>
                      <a:pt x="1424240" y="1253161"/>
                    </a:lnTo>
                    <a:lnTo>
                      <a:pt x="1423606" y="1226112"/>
                    </a:lnTo>
                    <a:lnTo>
                      <a:pt x="1380794" y="1226112"/>
                    </a:lnTo>
                    <a:close/>
                    <a:moveTo>
                      <a:pt x="1321492" y="1226112"/>
                    </a:moveTo>
                    <a:lnTo>
                      <a:pt x="1320541" y="1252843"/>
                    </a:lnTo>
                    <a:lnTo>
                      <a:pt x="1364304" y="1253161"/>
                    </a:lnTo>
                    <a:lnTo>
                      <a:pt x="1364621" y="1226112"/>
                    </a:lnTo>
                    <a:lnTo>
                      <a:pt x="1321492" y="1226112"/>
                    </a:lnTo>
                    <a:close/>
                    <a:moveTo>
                      <a:pt x="1262190" y="1225794"/>
                    </a:moveTo>
                    <a:lnTo>
                      <a:pt x="1260605" y="1252843"/>
                    </a:lnTo>
                    <a:lnTo>
                      <a:pt x="1304051" y="1252843"/>
                    </a:lnTo>
                    <a:lnTo>
                      <a:pt x="1305319" y="1225794"/>
                    </a:lnTo>
                    <a:lnTo>
                      <a:pt x="1262190" y="1225794"/>
                    </a:lnTo>
                    <a:close/>
                    <a:moveTo>
                      <a:pt x="1203206" y="1225794"/>
                    </a:moveTo>
                    <a:lnTo>
                      <a:pt x="1200352" y="1252524"/>
                    </a:lnTo>
                    <a:lnTo>
                      <a:pt x="1244115" y="1252843"/>
                    </a:lnTo>
                    <a:lnTo>
                      <a:pt x="1246017" y="1225794"/>
                    </a:lnTo>
                    <a:lnTo>
                      <a:pt x="1203206" y="1225794"/>
                    </a:lnTo>
                    <a:close/>
                    <a:moveTo>
                      <a:pt x="1143904" y="1225476"/>
                    </a:moveTo>
                    <a:lnTo>
                      <a:pt x="1140415" y="1252524"/>
                    </a:lnTo>
                    <a:lnTo>
                      <a:pt x="1183861" y="1252524"/>
                    </a:lnTo>
                    <a:lnTo>
                      <a:pt x="1187032" y="1225794"/>
                    </a:lnTo>
                    <a:lnTo>
                      <a:pt x="1143904" y="1225476"/>
                    </a:lnTo>
                    <a:close/>
                    <a:moveTo>
                      <a:pt x="1084602" y="1225476"/>
                    </a:moveTo>
                    <a:lnTo>
                      <a:pt x="1080162" y="1252206"/>
                    </a:lnTo>
                    <a:lnTo>
                      <a:pt x="1123925" y="1252524"/>
                    </a:lnTo>
                    <a:lnTo>
                      <a:pt x="1127731" y="1225476"/>
                    </a:lnTo>
                    <a:lnTo>
                      <a:pt x="1084602" y="1225476"/>
                    </a:lnTo>
                    <a:close/>
                    <a:moveTo>
                      <a:pt x="1025300" y="1225476"/>
                    </a:moveTo>
                    <a:lnTo>
                      <a:pt x="1020226" y="1252206"/>
                    </a:lnTo>
                    <a:lnTo>
                      <a:pt x="1063672" y="1252206"/>
                    </a:lnTo>
                    <a:lnTo>
                      <a:pt x="1068429" y="1225476"/>
                    </a:lnTo>
                    <a:lnTo>
                      <a:pt x="1025300" y="1225476"/>
                    </a:lnTo>
                    <a:close/>
                    <a:moveTo>
                      <a:pt x="1671279" y="1188881"/>
                    </a:moveTo>
                    <a:lnTo>
                      <a:pt x="1675401" y="1216248"/>
                    </a:lnTo>
                    <a:lnTo>
                      <a:pt x="1718213" y="1216248"/>
                    </a:lnTo>
                    <a:lnTo>
                      <a:pt x="1713456" y="1188881"/>
                    </a:lnTo>
                    <a:lnTo>
                      <a:pt x="1671279" y="1188881"/>
                    </a:lnTo>
                    <a:close/>
                    <a:moveTo>
                      <a:pt x="1613245" y="1188881"/>
                    </a:moveTo>
                    <a:lnTo>
                      <a:pt x="1616416" y="1215929"/>
                    </a:lnTo>
                    <a:lnTo>
                      <a:pt x="1659228" y="1216248"/>
                    </a:lnTo>
                    <a:lnTo>
                      <a:pt x="1655422" y="1188881"/>
                    </a:lnTo>
                    <a:lnTo>
                      <a:pt x="1613245" y="1188881"/>
                    </a:lnTo>
                    <a:close/>
                    <a:moveTo>
                      <a:pt x="1555212" y="1188881"/>
                    </a:moveTo>
                    <a:lnTo>
                      <a:pt x="1557432" y="1215929"/>
                    </a:lnTo>
                    <a:lnTo>
                      <a:pt x="1600560" y="1215929"/>
                    </a:lnTo>
                    <a:lnTo>
                      <a:pt x="1597389" y="1188881"/>
                    </a:lnTo>
                    <a:lnTo>
                      <a:pt x="1555212" y="1188881"/>
                    </a:lnTo>
                    <a:close/>
                    <a:moveTo>
                      <a:pt x="1497178" y="1188881"/>
                    </a:moveTo>
                    <a:lnTo>
                      <a:pt x="1498764" y="1215929"/>
                    </a:lnTo>
                    <a:lnTo>
                      <a:pt x="1541575" y="1215929"/>
                    </a:lnTo>
                    <a:lnTo>
                      <a:pt x="1539356" y="1188881"/>
                    </a:lnTo>
                    <a:lnTo>
                      <a:pt x="1497178" y="1188881"/>
                    </a:lnTo>
                    <a:close/>
                    <a:moveTo>
                      <a:pt x="1438828" y="1188563"/>
                    </a:moveTo>
                    <a:lnTo>
                      <a:pt x="1439779" y="1215611"/>
                    </a:lnTo>
                    <a:lnTo>
                      <a:pt x="1482591" y="1215929"/>
                    </a:lnTo>
                    <a:lnTo>
                      <a:pt x="1481322" y="1188563"/>
                    </a:lnTo>
                    <a:lnTo>
                      <a:pt x="1438828" y="1188563"/>
                    </a:lnTo>
                    <a:close/>
                    <a:moveTo>
                      <a:pt x="1381111" y="1188563"/>
                    </a:moveTo>
                    <a:lnTo>
                      <a:pt x="1380794" y="1215611"/>
                    </a:lnTo>
                    <a:lnTo>
                      <a:pt x="1423606" y="1215611"/>
                    </a:lnTo>
                    <a:lnTo>
                      <a:pt x="1422972" y="1188563"/>
                    </a:lnTo>
                    <a:lnTo>
                      <a:pt x="1381111" y="1188563"/>
                    </a:lnTo>
                    <a:close/>
                    <a:moveTo>
                      <a:pt x="1322761" y="1188563"/>
                    </a:moveTo>
                    <a:lnTo>
                      <a:pt x="1321810" y="1215611"/>
                    </a:lnTo>
                    <a:lnTo>
                      <a:pt x="1364621" y="1215611"/>
                    </a:lnTo>
                    <a:lnTo>
                      <a:pt x="1365255" y="1188563"/>
                    </a:lnTo>
                    <a:lnTo>
                      <a:pt x="1322761" y="1188563"/>
                    </a:lnTo>
                    <a:close/>
                    <a:moveTo>
                      <a:pt x="1264727" y="1188563"/>
                    </a:moveTo>
                    <a:lnTo>
                      <a:pt x="1263142" y="1215293"/>
                    </a:lnTo>
                    <a:lnTo>
                      <a:pt x="1305636" y="1215293"/>
                    </a:lnTo>
                    <a:lnTo>
                      <a:pt x="1307222" y="1188563"/>
                    </a:lnTo>
                    <a:lnTo>
                      <a:pt x="1264727" y="1188563"/>
                    </a:lnTo>
                    <a:close/>
                    <a:moveTo>
                      <a:pt x="1206694" y="1188244"/>
                    </a:moveTo>
                    <a:lnTo>
                      <a:pt x="1204157" y="1215293"/>
                    </a:lnTo>
                    <a:lnTo>
                      <a:pt x="1246969" y="1215293"/>
                    </a:lnTo>
                    <a:lnTo>
                      <a:pt x="1248871" y="1188563"/>
                    </a:lnTo>
                    <a:lnTo>
                      <a:pt x="1206694" y="1188244"/>
                    </a:lnTo>
                    <a:close/>
                    <a:moveTo>
                      <a:pt x="1148661" y="1188244"/>
                    </a:moveTo>
                    <a:lnTo>
                      <a:pt x="1145172" y="1215293"/>
                    </a:lnTo>
                    <a:lnTo>
                      <a:pt x="1188301" y="1215293"/>
                    </a:lnTo>
                    <a:lnTo>
                      <a:pt x="1190838" y="1188244"/>
                    </a:lnTo>
                    <a:lnTo>
                      <a:pt x="1148661" y="1188244"/>
                    </a:lnTo>
                    <a:close/>
                    <a:moveTo>
                      <a:pt x="1090627" y="1188244"/>
                    </a:moveTo>
                    <a:lnTo>
                      <a:pt x="1086505" y="1214975"/>
                    </a:lnTo>
                    <a:lnTo>
                      <a:pt x="1128999" y="1214975"/>
                    </a:lnTo>
                    <a:lnTo>
                      <a:pt x="1132805" y="1188244"/>
                    </a:lnTo>
                    <a:lnTo>
                      <a:pt x="1090627" y="1188244"/>
                    </a:lnTo>
                    <a:close/>
                    <a:moveTo>
                      <a:pt x="1032594" y="1187926"/>
                    </a:moveTo>
                    <a:lnTo>
                      <a:pt x="1027203" y="1214975"/>
                    </a:lnTo>
                    <a:lnTo>
                      <a:pt x="1070331" y="1214975"/>
                    </a:lnTo>
                    <a:lnTo>
                      <a:pt x="1074771" y="1188244"/>
                    </a:lnTo>
                    <a:lnTo>
                      <a:pt x="1032594" y="1187926"/>
                    </a:lnTo>
                    <a:close/>
                    <a:moveTo>
                      <a:pt x="1740728" y="1132875"/>
                    </a:moveTo>
                    <a:lnTo>
                      <a:pt x="1737874" y="1133193"/>
                    </a:lnTo>
                    <a:lnTo>
                      <a:pt x="1735337" y="1133829"/>
                    </a:lnTo>
                    <a:lnTo>
                      <a:pt x="1733117" y="1134784"/>
                    </a:lnTo>
                    <a:lnTo>
                      <a:pt x="1731532" y="1136057"/>
                    </a:lnTo>
                    <a:lnTo>
                      <a:pt x="1730263" y="1137648"/>
                    </a:lnTo>
                    <a:lnTo>
                      <a:pt x="1729312" y="1139875"/>
                    </a:lnTo>
                    <a:lnTo>
                      <a:pt x="1728995" y="1142103"/>
                    </a:lnTo>
                    <a:lnTo>
                      <a:pt x="1728995" y="1144330"/>
                    </a:lnTo>
                    <a:lnTo>
                      <a:pt x="1730263" y="1151649"/>
                    </a:lnTo>
                    <a:lnTo>
                      <a:pt x="1731215" y="1153877"/>
                    </a:lnTo>
                    <a:lnTo>
                      <a:pt x="1732166" y="1156104"/>
                    </a:lnTo>
                    <a:lnTo>
                      <a:pt x="1734069" y="1158332"/>
                    </a:lnTo>
                    <a:lnTo>
                      <a:pt x="1735971" y="1159923"/>
                    </a:lnTo>
                    <a:lnTo>
                      <a:pt x="1738508" y="1161514"/>
                    </a:lnTo>
                    <a:lnTo>
                      <a:pt x="1741045" y="1162469"/>
                    </a:lnTo>
                    <a:lnTo>
                      <a:pt x="1743582" y="1163105"/>
                    </a:lnTo>
                    <a:lnTo>
                      <a:pt x="1746437" y="1163423"/>
                    </a:lnTo>
                    <a:lnTo>
                      <a:pt x="1772123" y="1163423"/>
                    </a:lnTo>
                    <a:lnTo>
                      <a:pt x="1775295" y="1163105"/>
                    </a:lnTo>
                    <a:lnTo>
                      <a:pt x="1777832" y="1162469"/>
                    </a:lnTo>
                    <a:lnTo>
                      <a:pt x="1779734" y="1161514"/>
                    </a:lnTo>
                    <a:lnTo>
                      <a:pt x="1781637" y="1159923"/>
                    </a:lnTo>
                    <a:lnTo>
                      <a:pt x="1782906" y="1158332"/>
                    </a:lnTo>
                    <a:lnTo>
                      <a:pt x="1783857" y="1156104"/>
                    </a:lnTo>
                    <a:lnTo>
                      <a:pt x="1784174" y="1154195"/>
                    </a:lnTo>
                    <a:lnTo>
                      <a:pt x="1783857" y="1151968"/>
                    </a:lnTo>
                    <a:lnTo>
                      <a:pt x="1782271" y="1144330"/>
                    </a:lnTo>
                    <a:lnTo>
                      <a:pt x="1781637" y="1142103"/>
                    </a:lnTo>
                    <a:lnTo>
                      <a:pt x="1780369" y="1139875"/>
                    </a:lnTo>
                    <a:lnTo>
                      <a:pt x="1778783" y="1137648"/>
                    </a:lnTo>
                    <a:lnTo>
                      <a:pt x="1776563" y="1136057"/>
                    </a:lnTo>
                    <a:lnTo>
                      <a:pt x="1774343" y="1134784"/>
                    </a:lnTo>
                    <a:lnTo>
                      <a:pt x="1771489" y="1133829"/>
                    </a:lnTo>
                    <a:lnTo>
                      <a:pt x="1768635" y="1133193"/>
                    </a:lnTo>
                    <a:lnTo>
                      <a:pt x="1766098" y="1132875"/>
                    </a:lnTo>
                    <a:lnTo>
                      <a:pt x="1740728" y="1132875"/>
                    </a:lnTo>
                    <a:close/>
                    <a:moveTo>
                      <a:pt x="1664619" y="1132875"/>
                    </a:moveTo>
                    <a:lnTo>
                      <a:pt x="1661765" y="1133193"/>
                    </a:lnTo>
                    <a:lnTo>
                      <a:pt x="1659545" y="1133829"/>
                    </a:lnTo>
                    <a:lnTo>
                      <a:pt x="1657325" y="1134784"/>
                    </a:lnTo>
                    <a:lnTo>
                      <a:pt x="1655422" y="1136057"/>
                    </a:lnTo>
                    <a:lnTo>
                      <a:pt x="1654154" y="1137648"/>
                    </a:lnTo>
                    <a:lnTo>
                      <a:pt x="1653203" y="1139875"/>
                    </a:lnTo>
                    <a:lnTo>
                      <a:pt x="1652568" y="1142103"/>
                    </a:lnTo>
                    <a:lnTo>
                      <a:pt x="1652568" y="1144330"/>
                    </a:lnTo>
                    <a:lnTo>
                      <a:pt x="1653837" y="1151649"/>
                    </a:lnTo>
                    <a:lnTo>
                      <a:pt x="1654471" y="1153877"/>
                    </a:lnTo>
                    <a:lnTo>
                      <a:pt x="1655422" y="1156104"/>
                    </a:lnTo>
                    <a:lnTo>
                      <a:pt x="1657008" y="1158332"/>
                    </a:lnTo>
                    <a:lnTo>
                      <a:pt x="1658911" y="1159923"/>
                    </a:lnTo>
                    <a:lnTo>
                      <a:pt x="1661131" y="1161196"/>
                    </a:lnTo>
                    <a:lnTo>
                      <a:pt x="1663668" y="1162469"/>
                    </a:lnTo>
                    <a:lnTo>
                      <a:pt x="1666205" y="1163105"/>
                    </a:lnTo>
                    <a:lnTo>
                      <a:pt x="1669376" y="1163105"/>
                    </a:lnTo>
                    <a:lnTo>
                      <a:pt x="1695063" y="1163423"/>
                    </a:lnTo>
                    <a:lnTo>
                      <a:pt x="1697917" y="1163105"/>
                    </a:lnTo>
                    <a:lnTo>
                      <a:pt x="1700137" y="1162469"/>
                    </a:lnTo>
                    <a:lnTo>
                      <a:pt x="1702357" y="1161514"/>
                    </a:lnTo>
                    <a:lnTo>
                      <a:pt x="1704576" y="1159923"/>
                    </a:lnTo>
                    <a:lnTo>
                      <a:pt x="1705845" y="1158332"/>
                    </a:lnTo>
                    <a:lnTo>
                      <a:pt x="1706796" y="1156104"/>
                    </a:lnTo>
                    <a:lnTo>
                      <a:pt x="1707430" y="1153877"/>
                    </a:lnTo>
                    <a:lnTo>
                      <a:pt x="1707113" y="1151649"/>
                    </a:lnTo>
                    <a:lnTo>
                      <a:pt x="1705845" y="1144330"/>
                    </a:lnTo>
                    <a:lnTo>
                      <a:pt x="1705211" y="1142103"/>
                    </a:lnTo>
                    <a:lnTo>
                      <a:pt x="1704259" y="1139875"/>
                    </a:lnTo>
                    <a:lnTo>
                      <a:pt x="1702357" y="1137648"/>
                    </a:lnTo>
                    <a:lnTo>
                      <a:pt x="1700137" y="1136057"/>
                    </a:lnTo>
                    <a:lnTo>
                      <a:pt x="1697917" y="1134784"/>
                    </a:lnTo>
                    <a:lnTo>
                      <a:pt x="1695697" y="1133829"/>
                    </a:lnTo>
                    <a:lnTo>
                      <a:pt x="1692843" y="1133193"/>
                    </a:lnTo>
                    <a:lnTo>
                      <a:pt x="1689989" y="1132875"/>
                    </a:lnTo>
                    <a:lnTo>
                      <a:pt x="1664619" y="1132875"/>
                    </a:lnTo>
                    <a:close/>
                    <a:moveTo>
                      <a:pt x="1586924" y="1132875"/>
                    </a:moveTo>
                    <a:lnTo>
                      <a:pt x="1584704" y="1133511"/>
                    </a:lnTo>
                    <a:lnTo>
                      <a:pt x="1582167" y="1134784"/>
                    </a:lnTo>
                    <a:lnTo>
                      <a:pt x="1580264" y="1136057"/>
                    </a:lnTo>
                    <a:lnTo>
                      <a:pt x="1578679" y="1137648"/>
                    </a:lnTo>
                    <a:lnTo>
                      <a:pt x="1577727" y="1139875"/>
                    </a:lnTo>
                    <a:lnTo>
                      <a:pt x="1577093" y="1142103"/>
                    </a:lnTo>
                    <a:lnTo>
                      <a:pt x="1577093" y="1144330"/>
                    </a:lnTo>
                    <a:lnTo>
                      <a:pt x="1578044" y="1151649"/>
                    </a:lnTo>
                    <a:lnTo>
                      <a:pt x="1578362" y="1153877"/>
                    </a:lnTo>
                    <a:lnTo>
                      <a:pt x="1579313" y="1156104"/>
                    </a:lnTo>
                    <a:lnTo>
                      <a:pt x="1580899" y="1158332"/>
                    </a:lnTo>
                    <a:lnTo>
                      <a:pt x="1583118" y="1159923"/>
                    </a:lnTo>
                    <a:lnTo>
                      <a:pt x="1585338" y="1161196"/>
                    </a:lnTo>
                    <a:lnTo>
                      <a:pt x="1587558" y="1162151"/>
                    </a:lnTo>
                    <a:lnTo>
                      <a:pt x="1590412" y="1162787"/>
                    </a:lnTo>
                    <a:lnTo>
                      <a:pt x="1593266" y="1163105"/>
                    </a:lnTo>
                    <a:lnTo>
                      <a:pt x="1618953" y="1163105"/>
                    </a:lnTo>
                    <a:lnTo>
                      <a:pt x="1621807" y="1163105"/>
                    </a:lnTo>
                    <a:lnTo>
                      <a:pt x="1624344" y="1162469"/>
                    </a:lnTo>
                    <a:lnTo>
                      <a:pt x="1626564" y="1161196"/>
                    </a:lnTo>
                    <a:lnTo>
                      <a:pt x="1628467" y="1159923"/>
                    </a:lnTo>
                    <a:lnTo>
                      <a:pt x="1629735" y="1158332"/>
                    </a:lnTo>
                    <a:lnTo>
                      <a:pt x="1631004" y="1156104"/>
                    </a:lnTo>
                    <a:lnTo>
                      <a:pt x="1631321" y="1153877"/>
                    </a:lnTo>
                    <a:lnTo>
                      <a:pt x="1631321" y="1151649"/>
                    </a:lnTo>
                    <a:lnTo>
                      <a:pt x="1630370" y="1144330"/>
                    </a:lnTo>
                    <a:lnTo>
                      <a:pt x="1629735" y="1142103"/>
                    </a:lnTo>
                    <a:lnTo>
                      <a:pt x="1628784" y="1139875"/>
                    </a:lnTo>
                    <a:lnTo>
                      <a:pt x="1627198" y="1137648"/>
                    </a:lnTo>
                    <a:lnTo>
                      <a:pt x="1625296" y="1136057"/>
                    </a:lnTo>
                    <a:lnTo>
                      <a:pt x="1623076" y="1134784"/>
                    </a:lnTo>
                    <a:lnTo>
                      <a:pt x="1620856" y="1133829"/>
                    </a:lnTo>
                    <a:lnTo>
                      <a:pt x="1618002" y="1132875"/>
                    </a:lnTo>
                    <a:lnTo>
                      <a:pt x="1615148" y="1132875"/>
                    </a:lnTo>
                    <a:lnTo>
                      <a:pt x="1589778" y="1132875"/>
                    </a:lnTo>
                    <a:lnTo>
                      <a:pt x="1586924" y="1132875"/>
                    </a:lnTo>
                    <a:close/>
                    <a:moveTo>
                      <a:pt x="1510815" y="1132875"/>
                    </a:moveTo>
                    <a:lnTo>
                      <a:pt x="1508278" y="1133511"/>
                    </a:lnTo>
                    <a:lnTo>
                      <a:pt x="1506058" y="1134784"/>
                    </a:lnTo>
                    <a:lnTo>
                      <a:pt x="1504155" y="1136057"/>
                    </a:lnTo>
                    <a:lnTo>
                      <a:pt x="1502569" y="1137648"/>
                    </a:lnTo>
                    <a:lnTo>
                      <a:pt x="1501618" y="1139875"/>
                    </a:lnTo>
                    <a:lnTo>
                      <a:pt x="1500984" y="1142103"/>
                    </a:lnTo>
                    <a:lnTo>
                      <a:pt x="1500667" y="1144330"/>
                    </a:lnTo>
                    <a:lnTo>
                      <a:pt x="1501301" y="1151649"/>
                    </a:lnTo>
                    <a:lnTo>
                      <a:pt x="1501618" y="1153877"/>
                    </a:lnTo>
                    <a:lnTo>
                      <a:pt x="1502569" y="1156104"/>
                    </a:lnTo>
                    <a:lnTo>
                      <a:pt x="1503838" y="1158332"/>
                    </a:lnTo>
                    <a:lnTo>
                      <a:pt x="1505741" y="1159923"/>
                    </a:lnTo>
                    <a:lnTo>
                      <a:pt x="1507960" y="1161196"/>
                    </a:lnTo>
                    <a:lnTo>
                      <a:pt x="1510180" y="1162151"/>
                    </a:lnTo>
                    <a:lnTo>
                      <a:pt x="1512717" y="1162787"/>
                    </a:lnTo>
                    <a:lnTo>
                      <a:pt x="1515888" y="1163105"/>
                    </a:lnTo>
                    <a:lnTo>
                      <a:pt x="1541575" y="1163105"/>
                    </a:lnTo>
                    <a:lnTo>
                      <a:pt x="1544430" y="1162787"/>
                    </a:lnTo>
                    <a:lnTo>
                      <a:pt x="1546966" y="1162151"/>
                    </a:lnTo>
                    <a:lnTo>
                      <a:pt x="1549503" y="1161196"/>
                    </a:lnTo>
                    <a:lnTo>
                      <a:pt x="1551406" y="1159923"/>
                    </a:lnTo>
                    <a:lnTo>
                      <a:pt x="1552992" y="1158332"/>
                    </a:lnTo>
                    <a:lnTo>
                      <a:pt x="1553943" y="1156104"/>
                    </a:lnTo>
                    <a:lnTo>
                      <a:pt x="1554577" y="1153877"/>
                    </a:lnTo>
                    <a:lnTo>
                      <a:pt x="1554577" y="1151649"/>
                    </a:lnTo>
                    <a:lnTo>
                      <a:pt x="1553943" y="1144330"/>
                    </a:lnTo>
                    <a:lnTo>
                      <a:pt x="1553626" y="1142103"/>
                    </a:lnTo>
                    <a:lnTo>
                      <a:pt x="1552675" y="1139875"/>
                    </a:lnTo>
                    <a:lnTo>
                      <a:pt x="1551089" y="1137648"/>
                    </a:lnTo>
                    <a:lnTo>
                      <a:pt x="1549186" y="1136057"/>
                    </a:lnTo>
                    <a:lnTo>
                      <a:pt x="1546966" y="1134784"/>
                    </a:lnTo>
                    <a:lnTo>
                      <a:pt x="1544430" y="1133511"/>
                    </a:lnTo>
                    <a:lnTo>
                      <a:pt x="1541893" y="1132875"/>
                    </a:lnTo>
                    <a:lnTo>
                      <a:pt x="1539038" y="1132875"/>
                    </a:lnTo>
                    <a:lnTo>
                      <a:pt x="1513986" y="1132875"/>
                    </a:lnTo>
                    <a:lnTo>
                      <a:pt x="1510815" y="1132875"/>
                    </a:lnTo>
                    <a:close/>
                    <a:moveTo>
                      <a:pt x="981854" y="1117600"/>
                    </a:moveTo>
                    <a:lnTo>
                      <a:pt x="1765464" y="1117600"/>
                    </a:lnTo>
                    <a:lnTo>
                      <a:pt x="1769904" y="1117918"/>
                    </a:lnTo>
                    <a:lnTo>
                      <a:pt x="1774978" y="1118236"/>
                    </a:lnTo>
                    <a:lnTo>
                      <a:pt x="1779417" y="1119191"/>
                    </a:lnTo>
                    <a:lnTo>
                      <a:pt x="1783857" y="1120464"/>
                    </a:lnTo>
                    <a:lnTo>
                      <a:pt x="1787980" y="1122373"/>
                    </a:lnTo>
                    <a:lnTo>
                      <a:pt x="1792736" y="1124283"/>
                    </a:lnTo>
                    <a:lnTo>
                      <a:pt x="1796542" y="1126510"/>
                    </a:lnTo>
                    <a:lnTo>
                      <a:pt x="1800347" y="1129056"/>
                    </a:lnTo>
                    <a:lnTo>
                      <a:pt x="1803836" y="1131602"/>
                    </a:lnTo>
                    <a:lnTo>
                      <a:pt x="1807007" y="1134466"/>
                    </a:lnTo>
                    <a:lnTo>
                      <a:pt x="1810495" y="1137648"/>
                    </a:lnTo>
                    <a:lnTo>
                      <a:pt x="1813032" y="1141148"/>
                    </a:lnTo>
                    <a:lnTo>
                      <a:pt x="1815252" y="1144649"/>
                    </a:lnTo>
                    <a:lnTo>
                      <a:pt x="1817155" y="1148149"/>
                    </a:lnTo>
                    <a:lnTo>
                      <a:pt x="1818740" y="1151649"/>
                    </a:lnTo>
                    <a:lnTo>
                      <a:pt x="1820009" y="1155468"/>
                    </a:lnTo>
                    <a:lnTo>
                      <a:pt x="1903095" y="1502007"/>
                    </a:lnTo>
                    <a:lnTo>
                      <a:pt x="1903412" y="1506144"/>
                    </a:lnTo>
                    <a:lnTo>
                      <a:pt x="1903412" y="1509963"/>
                    </a:lnTo>
                    <a:lnTo>
                      <a:pt x="1903095" y="1513463"/>
                    </a:lnTo>
                    <a:lnTo>
                      <a:pt x="1901827" y="1516963"/>
                    </a:lnTo>
                    <a:lnTo>
                      <a:pt x="1900241" y="1520146"/>
                    </a:lnTo>
                    <a:lnTo>
                      <a:pt x="1898338" y="1523646"/>
                    </a:lnTo>
                    <a:lnTo>
                      <a:pt x="1895801" y="1526510"/>
                    </a:lnTo>
                    <a:lnTo>
                      <a:pt x="1892313" y="1529056"/>
                    </a:lnTo>
                    <a:lnTo>
                      <a:pt x="1889142" y="1531283"/>
                    </a:lnTo>
                    <a:lnTo>
                      <a:pt x="1885336" y="1533511"/>
                    </a:lnTo>
                    <a:lnTo>
                      <a:pt x="1881214" y="1535420"/>
                    </a:lnTo>
                    <a:lnTo>
                      <a:pt x="1876774" y="1537011"/>
                    </a:lnTo>
                    <a:lnTo>
                      <a:pt x="1871700" y="1538284"/>
                    </a:lnTo>
                    <a:lnTo>
                      <a:pt x="1866626" y="1538920"/>
                    </a:lnTo>
                    <a:lnTo>
                      <a:pt x="1861235" y="1539557"/>
                    </a:lnTo>
                    <a:lnTo>
                      <a:pt x="1855210" y="1539875"/>
                    </a:lnTo>
                    <a:lnTo>
                      <a:pt x="884498" y="1539875"/>
                    </a:lnTo>
                    <a:lnTo>
                      <a:pt x="878789" y="1539557"/>
                    </a:lnTo>
                    <a:lnTo>
                      <a:pt x="873081" y="1538920"/>
                    </a:lnTo>
                    <a:lnTo>
                      <a:pt x="868007" y="1537966"/>
                    </a:lnTo>
                    <a:lnTo>
                      <a:pt x="863250" y="1536693"/>
                    </a:lnTo>
                    <a:lnTo>
                      <a:pt x="858811" y="1535102"/>
                    </a:lnTo>
                    <a:lnTo>
                      <a:pt x="854371" y="1533193"/>
                    </a:lnTo>
                    <a:lnTo>
                      <a:pt x="850566" y="1531283"/>
                    </a:lnTo>
                    <a:lnTo>
                      <a:pt x="847394" y="1528737"/>
                    </a:lnTo>
                    <a:lnTo>
                      <a:pt x="844223" y="1526192"/>
                    </a:lnTo>
                    <a:lnTo>
                      <a:pt x="842003" y="1523010"/>
                    </a:lnTo>
                    <a:lnTo>
                      <a:pt x="839466" y="1519827"/>
                    </a:lnTo>
                    <a:lnTo>
                      <a:pt x="837881" y="1516645"/>
                    </a:lnTo>
                    <a:lnTo>
                      <a:pt x="836929" y="1513463"/>
                    </a:lnTo>
                    <a:lnTo>
                      <a:pt x="836612" y="1509963"/>
                    </a:lnTo>
                    <a:lnTo>
                      <a:pt x="836612" y="1506144"/>
                    </a:lnTo>
                    <a:lnTo>
                      <a:pt x="837246" y="1502007"/>
                    </a:lnTo>
                    <a:lnTo>
                      <a:pt x="926675" y="1154832"/>
                    </a:lnTo>
                    <a:lnTo>
                      <a:pt x="927943" y="1151331"/>
                    </a:lnTo>
                    <a:lnTo>
                      <a:pt x="929529" y="1147513"/>
                    </a:lnTo>
                    <a:lnTo>
                      <a:pt x="931432" y="1144012"/>
                    </a:lnTo>
                    <a:lnTo>
                      <a:pt x="933969" y="1140830"/>
                    </a:lnTo>
                    <a:lnTo>
                      <a:pt x="936823" y="1137011"/>
                    </a:lnTo>
                    <a:lnTo>
                      <a:pt x="939677" y="1134147"/>
                    </a:lnTo>
                    <a:lnTo>
                      <a:pt x="943165" y="1131283"/>
                    </a:lnTo>
                    <a:lnTo>
                      <a:pt x="946971" y="1128738"/>
                    </a:lnTo>
                    <a:lnTo>
                      <a:pt x="950776" y="1126192"/>
                    </a:lnTo>
                    <a:lnTo>
                      <a:pt x="954582" y="1124283"/>
                    </a:lnTo>
                    <a:lnTo>
                      <a:pt x="959021" y="1122373"/>
                    </a:lnTo>
                    <a:lnTo>
                      <a:pt x="963461" y="1120464"/>
                    </a:lnTo>
                    <a:lnTo>
                      <a:pt x="967901" y="1119191"/>
                    </a:lnTo>
                    <a:lnTo>
                      <a:pt x="972341" y="1118236"/>
                    </a:lnTo>
                    <a:lnTo>
                      <a:pt x="977097" y="1117918"/>
                    </a:lnTo>
                    <a:lnTo>
                      <a:pt x="981854" y="1117600"/>
                    </a:lnTo>
                    <a:close/>
                    <a:moveTo>
                      <a:pt x="268430" y="1104583"/>
                    </a:moveTo>
                    <a:lnTo>
                      <a:pt x="254469" y="1109980"/>
                    </a:lnTo>
                    <a:lnTo>
                      <a:pt x="240826" y="1115695"/>
                    </a:lnTo>
                    <a:lnTo>
                      <a:pt x="227500" y="1121410"/>
                    </a:lnTo>
                    <a:lnTo>
                      <a:pt x="214808" y="1127443"/>
                    </a:lnTo>
                    <a:lnTo>
                      <a:pt x="202433" y="1133158"/>
                    </a:lnTo>
                    <a:lnTo>
                      <a:pt x="190693" y="1139190"/>
                    </a:lnTo>
                    <a:lnTo>
                      <a:pt x="178954" y="1145858"/>
                    </a:lnTo>
                    <a:lnTo>
                      <a:pt x="168483" y="1151890"/>
                    </a:lnTo>
                    <a:lnTo>
                      <a:pt x="178954" y="1168718"/>
                    </a:lnTo>
                    <a:lnTo>
                      <a:pt x="190376" y="1185228"/>
                    </a:lnTo>
                    <a:lnTo>
                      <a:pt x="202433" y="1201420"/>
                    </a:lnTo>
                    <a:lnTo>
                      <a:pt x="214490" y="1217295"/>
                    </a:lnTo>
                    <a:lnTo>
                      <a:pt x="227182" y="1232535"/>
                    </a:lnTo>
                    <a:lnTo>
                      <a:pt x="240191" y="1247775"/>
                    </a:lnTo>
                    <a:lnTo>
                      <a:pt x="253835" y="1262380"/>
                    </a:lnTo>
                    <a:lnTo>
                      <a:pt x="267479" y="1276668"/>
                    </a:lnTo>
                    <a:lnTo>
                      <a:pt x="283026" y="1291590"/>
                    </a:lnTo>
                    <a:lnTo>
                      <a:pt x="299208" y="1306195"/>
                    </a:lnTo>
                    <a:lnTo>
                      <a:pt x="313486" y="1301750"/>
                    </a:lnTo>
                    <a:lnTo>
                      <a:pt x="327764" y="1297623"/>
                    </a:lnTo>
                    <a:lnTo>
                      <a:pt x="357590" y="1289368"/>
                    </a:lnTo>
                    <a:lnTo>
                      <a:pt x="350609" y="1278890"/>
                    </a:lnTo>
                    <a:lnTo>
                      <a:pt x="344264" y="1268413"/>
                    </a:lnTo>
                    <a:lnTo>
                      <a:pt x="337600" y="1257618"/>
                    </a:lnTo>
                    <a:lnTo>
                      <a:pt x="331572" y="1246823"/>
                    </a:lnTo>
                    <a:lnTo>
                      <a:pt x="325543" y="1235710"/>
                    </a:lnTo>
                    <a:lnTo>
                      <a:pt x="319515" y="1224280"/>
                    </a:lnTo>
                    <a:lnTo>
                      <a:pt x="313803" y="1213168"/>
                    </a:lnTo>
                    <a:lnTo>
                      <a:pt x="308409" y="1201738"/>
                    </a:lnTo>
                    <a:lnTo>
                      <a:pt x="302381" y="1189990"/>
                    </a:lnTo>
                    <a:lnTo>
                      <a:pt x="297304" y="1178243"/>
                    </a:lnTo>
                    <a:lnTo>
                      <a:pt x="287151" y="1154113"/>
                    </a:lnTo>
                    <a:lnTo>
                      <a:pt x="277315" y="1129665"/>
                    </a:lnTo>
                    <a:lnTo>
                      <a:pt x="268430" y="1104583"/>
                    </a:lnTo>
                    <a:close/>
                    <a:moveTo>
                      <a:pt x="469277" y="1050290"/>
                    </a:moveTo>
                    <a:lnTo>
                      <a:pt x="441990" y="1055688"/>
                    </a:lnTo>
                    <a:lnTo>
                      <a:pt x="415337" y="1061403"/>
                    </a:lnTo>
                    <a:lnTo>
                      <a:pt x="389319" y="1067118"/>
                    </a:lnTo>
                    <a:lnTo>
                      <a:pt x="364253" y="1073785"/>
                    </a:lnTo>
                    <a:lnTo>
                      <a:pt x="343946" y="1079500"/>
                    </a:lnTo>
                    <a:lnTo>
                      <a:pt x="324274" y="1085215"/>
                    </a:lnTo>
                    <a:lnTo>
                      <a:pt x="328716" y="1098550"/>
                    </a:lnTo>
                    <a:lnTo>
                      <a:pt x="333476" y="1111568"/>
                    </a:lnTo>
                    <a:lnTo>
                      <a:pt x="338235" y="1124585"/>
                    </a:lnTo>
                    <a:lnTo>
                      <a:pt x="343629" y="1136968"/>
                    </a:lnTo>
                    <a:lnTo>
                      <a:pt x="349023" y="1149668"/>
                    </a:lnTo>
                    <a:lnTo>
                      <a:pt x="354417" y="1162050"/>
                    </a:lnTo>
                    <a:lnTo>
                      <a:pt x="360446" y="1174115"/>
                    </a:lnTo>
                    <a:lnTo>
                      <a:pt x="366157" y="1186180"/>
                    </a:lnTo>
                    <a:lnTo>
                      <a:pt x="371868" y="1197928"/>
                    </a:lnTo>
                    <a:lnTo>
                      <a:pt x="378531" y="1209358"/>
                    </a:lnTo>
                    <a:lnTo>
                      <a:pt x="384560" y="1220788"/>
                    </a:lnTo>
                    <a:lnTo>
                      <a:pt x="391223" y="1232218"/>
                    </a:lnTo>
                    <a:lnTo>
                      <a:pt x="397886" y="1243013"/>
                    </a:lnTo>
                    <a:lnTo>
                      <a:pt x="404549" y="1254125"/>
                    </a:lnTo>
                    <a:lnTo>
                      <a:pt x="411530" y="1264603"/>
                    </a:lnTo>
                    <a:lnTo>
                      <a:pt x="418510" y="1275080"/>
                    </a:lnTo>
                    <a:lnTo>
                      <a:pt x="442942" y="1270318"/>
                    </a:lnTo>
                    <a:lnTo>
                      <a:pt x="467373" y="1265873"/>
                    </a:lnTo>
                    <a:lnTo>
                      <a:pt x="492440" y="1261428"/>
                    </a:lnTo>
                    <a:lnTo>
                      <a:pt x="518140" y="1257618"/>
                    </a:lnTo>
                    <a:lnTo>
                      <a:pt x="510525" y="1234123"/>
                    </a:lnTo>
                    <a:lnTo>
                      <a:pt x="503545" y="1209993"/>
                    </a:lnTo>
                    <a:lnTo>
                      <a:pt x="496882" y="1184910"/>
                    </a:lnTo>
                    <a:lnTo>
                      <a:pt x="490219" y="1159193"/>
                    </a:lnTo>
                    <a:lnTo>
                      <a:pt x="484507" y="1132840"/>
                    </a:lnTo>
                    <a:lnTo>
                      <a:pt x="479113" y="1106170"/>
                    </a:lnTo>
                    <a:lnTo>
                      <a:pt x="473719" y="1078548"/>
                    </a:lnTo>
                    <a:lnTo>
                      <a:pt x="469277" y="1050290"/>
                    </a:lnTo>
                    <a:close/>
                    <a:moveTo>
                      <a:pt x="742467" y="1024890"/>
                    </a:moveTo>
                    <a:lnTo>
                      <a:pt x="714228" y="1025525"/>
                    </a:lnTo>
                    <a:lnTo>
                      <a:pt x="686623" y="1026478"/>
                    </a:lnTo>
                    <a:lnTo>
                      <a:pt x="659019" y="1028065"/>
                    </a:lnTo>
                    <a:lnTo>
                      <a:pt x="631731" y="1029653"/>
                    </a:lnTo>
                    <a:lnTo>
                      <a:pt x="605396" y="1031875"/>
                    </a:lnTo>
                    <a:lnTo>
                      <a:pt x="578743" y="1034733"/>
                    </a:lnTo>
                    <a:lnTo>
                      <a:pt x="553043" y="1037908"/>
                    </a:lnTo>
                    <a:lnTo>
                      <a:pt x="527025" y="1041083"/>
                    </a:lnTo>
                    <a:lnTo>
                      <a:pt x="530515" y="1059498"/>
                    </a:lnTo>
                    <a:lnTo>
                      <a:pt x="533688" y="1077595"/>
                    </a:lnTo>
                    <a:lnTo>
                      <a:pt x="536861" y="1095375"/>
                    </a:lnTo>
                    <a:lnTo>
                      <a:pt x="540351" y="1112838"/>
                    </a:lnTo>
                    <a:lnTo>
                      <a:pt x="543841" y="1130300"/>
                    </a:lnTo>
                    <a:lnTo>
                      <a:pt x="547966" y="1147128"/>
                    </a:lnTo>
                    <a:lnTo>
                      <a:pt x="552091" y="1163638"/>
                    </a:lnTo>
                    <a:lnTo>
                      <a:pt x="556216" y="1180148"/>
                    </a:lnTo>
                    <a:lnTo>
                      <a:pt x="561292" y="1198245"/>
                    </a:lnTo>
                    <a:lnTo>
                      <a:pt x="566686" y="1216025"/>
                    </a:lnTo>
                    <a:lnTo>
                      <a:pt x="572080" y="1233488"/>
                    </a:lnTo>
                    <a:lnTo>
                      <a:pt x="577792" y="1250315"/>
                    </a:lnTo>
                    <a:lnTo>
                      <a:pt x="597464" y="1248410"/>
                    </a:lnTo>
                    <a:lnTo>
                      <a:pt x="617771" y="1246823"/>
                    </a:lnTo>
                    <a:lnTo>
                      <a:pt x="638077" y="1245235"/>
                    </a:lnTo>
                    <a:lnTo>
                      <a:pt x="658701" y="1243648"/>
                    </a:lnTo>
                    <a:lnTo>
                      <a:pt x="679326" y="1242378"/>
                    </a:lnTo>
                    <a:lnTo>
                      <a:pt x="699950" y="1241425"/>
                    </a:lnTo>
                    <a:lnTo>
                      <a:pt x="721208" y="1240790"/>
                    </a:lnTo>
                    <a:lnTo>
                      <a:pt x="742467" y="1240473"/>
                    </a:lnTo>
                    <a:lnTo>
                      <a:pt x="742467" y="1024890"/>
                    </a:lnTo>
                    <a:close/>
                    <a:moveTo>
                      <a:pt x="507035" y="801688"/>
                    </a:moveTo>
                    <a:lnTo>
                      <a:pt x="507670" y="824865"/>
                    </a:lnTo>
                    <a:lnTo>
                      <a:pt x="508622" y="848360"/>
                    </a:lnTo>
                    <a:lnTo>
                      <a:pt x="509573" y="871538"/>
                    </a:lnTo>
                    <a:lnTo>
                      <a:pt x="510843" y="894080"/>
                    </a:lnTo>
                    <a:lnTo>
                      <a:pt x="512746" y="916940"/>
                    </a:lnTo>
                    <a:lnTo>
                      <a:pt x="514650" y="939165"/>
                    </a:lnTo>
                    <a:lnTo>
                      <a:pt x="516871" y="961073"/>
                    </a:lnTo>
                    <a:lnTo>
                      <a:pt x="519410" y="982663"/>
                    </a:lnTo>
                    <a:lnTo>
                      <a:pt x="546062" y="979170"/>
                    </a:lnTo>
                    <a:lnTo>
                      <a:pt x="572715" y="976313"/>
                    </a:lnTo>
                    <a:lnTo>
                      <a:pt x="600319" y="973455"/>
                    </a:lnTo>
                    <a:lnTo>
                      <a:pt x="627924" y="971233"/>
                    </a:lnTo>
                    <a:lnTo>
                      <a:pt x="656163" y="969328"/>
                    </a:lnTo>
                    <a:lnTo>
                      <a:pt x="684720" y="967740"/>
                    </a:lnTo>
                    <a:lnTo>
                      <a:pt x="713276" y="966788"/>
                    </a:lnTo>
                    <a:lnTo>
                      <a:pt x="742467" y="965835"/>
                    </a:lnTo>
                    <a:lnTo>
                      <a:pt x="742467" y="801688"/>
                    </a:lnTo>
                    <a:lnTo>
                      <a:pt x="507035" y="801688"/>
                    </a:lnTo>
                    <a:close/>
                    <a:moveTo>
                      <a:pt x="273824" y="801688"/>
                    </a:moveTo>
                    <a:lnTo>
                      <a:pt x="274142" y="816610"/>
                    </a:lnTo>
                    <a:lnTo>
                      <a:pt x="275094" y="831533"/>
                    </a:lnTo>
                    <a:lnTo>
                      <a:pt x="276045" y="846455"/>
                    </a:lnTo>
                    <a:lnTo>
                      <a:pt x="276997" y="860743"/>
                    </a:lnTo>
                    <a:lnTo>
                      <a:pt x="278584" y="875665"/>
                    </a:lnTo>
                    <a:lnTo>
                      <a:pt x="280170" y="889953"/>
                    </a:lnTo>
                    <a:lnTo>
                      <a:pt x="281757" y="904558"/>
                    </a:lnTo>
                    <a:lnTo>
                      <a:pt x="283660" y="918845"/>
                    </a:lnTo>
                    <a:lnTo>
                      <a:pt x="285882" y="933133"/>
                    </a:lnTo>
                    <a:lnTo>
                      <a:pt x="288737" y="947103"/>
                    </a:lnTo>
                    <a:lnTo>
                      <a:pt x="291276" y="961073"/>
                    </a:lnTo>
                    <a:lnTo>
                      <a:pt x="293814" y="975043"/>
                    </a:lnTo>
                    <a:lnTo>
                      <a:pt x="296670" y="988695"/>
                    </a:lnTo>
                    <a:lnTo>
                      <a:pt x="299842" y="1002665"/>
                    </a:lnTo>
                    <a:lnTo>
                      <a:pt x="303015" y="1015683"/>
                    </a:lnTo>
                    <a:lnTo>
                      <a:pt x="306823" y="1029335"/>
                    </a:lnTo>
                    <a:lnTo>
                      <a:pt x="324909" y="1023938"/>
                    </a:lnTo>
                    <a:lnTo>
                      <a:pt x="343312" y="1018858"/>
                    </a:lnTo>
                    <a:lnTo>
                      <a:pt x="362032" y="1013778"/>
                    </a:lnTo>
                    <a:lnTo>
                      <a:pt x="381070" y="1009015"/>
                    </a:lnTo>
                    <a:lnTo>
                      <a:pt x="400742" y="1004570"/>
                    </a:lnTo>
                    <a:lnTo>
                      <a:pt x="420414" y="1000125"/>
                    </a:lnTo>
                    <a:lnTo>
                      <a:pt x="440721" y="995998"/>
                    </a:lnTo>
                    <a:lnTo>
                      <a:pt x="461345" y="992188"/>
                    </a:lnTo>
                    <a:lnTo>
                      <a:pt x="458489" y="969328"/>
                    </a:lnTo>
                    <a:lnTo>
                      <a:pt x="456268" y="945833"/>
                    </a:lnTo>
                    <a:lnTo>
                      <a:pt x="454047" y="922655"/>
                    </a:lnTo>
                    <a:lnTo>
                      <a:pt x="452461" y="899160"/>
                    </a:lnTo>
                    <a:lnTo>
                      <a:pt x="451191" y="874713"/>
                    </a:lnTo>
                    <a:lnTo>
                      <a:pt x="449922" y="850900"/>
                    </a:lnTo>
                    <a:lnTo>
                      <a:pt x="448970" y="826135"/>
                    </a:lnTo>
                    <a:lnTo>
                      <a:pt x="448653" y="801688"/>
                    </a:lnTo>
                    <a:lnTo>
                      <a:pt x="273824" y="801688"/>
                    </a:lnTo>
                    <a:close/>
                    <a:moveTo>
                      <a:pt x="59334" y="801688"/>
                    </a:moveTo>
                    <a:lnTo>
                      <a:pt x="60286" y="821690"/>
                    </a:lnTo>
                    <a:lnTo>
                      <a:pt x="62507" y="841693"/>
                    </a:lnTo>
                    <a:lnTo>
                      <a:pt x="64411" y="861378"/>
                    </a:lnTo>
                    <a:lnTo>
                      <a:pt x="67266" y="881380"/>
                    </a:lnTo>
                    <a:lnTo>
                      <a:pt x="70439" y="900748"/>
                    </a:lnTo>
                    <a:lnTo>
                      <a:pt x="74247" y="919798"/>
                    </a:lnTo>
                    <a:lnTo>
                      <a:pt x="78372" y="938848"/>
                    </a:lnTo>
                    <a:lnTo>
                      <a:pt x="83448" y="957898"/>
                    </a:lnTo>
                    <a:lnTo>
                      <a:pt x="88525" y="976630"/>
                    </a:lnTo>
                    <a:lnTo>
                      <a:pt x="94236" y="995045"/>
                    </a:lnTo>
                    <a:lnTo>
                      <a:pt x="100899" y="1013143"/>
                    </a:lnTo>
                    <a:lnTo>
                      <a:pt x="107245" y="1031240"/>
                    </a:lnTo>
                    <a:lnTo>
                      <a:pt x="114860" y="1049020"/>
                    </a:lnTo>
                    <a:lnTo>
                      <a:pt x="122475" y="1066483"/>
                    </a:lnTo>
                    <a:lnTo>
                      <a:pt x="130408" y="1083628"/>
                    </a:lnTo>
                    <a:lnTo>
                      <a:pt x="138975" y="1100773"/>
                    </a:lnTo>
                    <a:lnTo>
                      <a:pt x="150080" y="1094740"/>
                    </a:lnTo>
                    <a:lnTo>
                      <a:pt x="161185" y="1088390"/>
                    </a:lnTo>
                    <a:lnTo>
                      <a:pt x="172925" y="1082358"/>
                    </a:lnTo>
                    <a:lnTo>
                      <a:pt x="184982" y="1076325"/>
                    </a:lnTo>
                    <a:lnTo>
                      <a:pt x="197039" y="1070293"/>
                    </a:lnTo>
                    <a:lnTo>
                      <a:pt x="209731" y="1064895"/>
                    </a:lnTo>
                    <a:lnTo>
                      <a:pt x="222740" y="1059498"/>
                    </a:lnTo>
                    <a:lnTo>
                      <a:pt x="236066" y="1054100"/>
                    </a:lnTo>
                    <a:lnTo>
                      <a:pt x="250979" y="1048385"/>
                    </a:lnTo>
                    <a:lnTo>
                      <a:pt x="247172" y="1033780"/>
                    </a:lnTo>
                    <a:lnTo>
                      <a:pt x="243364" y="1019175"/>
                    </a:lnTo>
                    <a:lnTo>
                      <a:pt x="240191" y="1004570"/>
                    </a:lnTo>
                    <a:lnTo>
                      <a:pt x="236701" y="989330"/>
                    </a:lnTo>
                    <a:lnTo>
                      <a:pt x="233528" y="974408"/>
                    </a:lnTo>
                    <a:lnTo>
                      <a:pt x="230672" y="959168"/>
                    </a:lnTo>
                    <a:lnTo>
                      <a:pt x="228134" y="943928"/>
                    </a:lnTo>
                    <a:lnTo>
                      <a:pt x="225913" y="928370"/>
                    </a:lnTo>
                    <a:lnTo>
                      <a:pt x="223692" y="912813"/>
                    </a:lnTo>
                    <a:lnTo>
                      <a:pt x="221788" y="897573"/>
                    </a:lnTo>
                    <a:lnTo>
                      <a:pt x="220202" y="881698"/>
                    </a:lnTo>
                    <a:lnTo>
                      <a:pt x="218615" y="865823"/>
                    </a:lnTo>
                    <a:lnTo>
                      <a:pt x="217029" y="849948"/>
                    </a:lnTo>
                    <a:lnTo>
                      <a:pt x="216077" y="834073"/>
                    </a:lnTo>
                    <a:lnTo>
                      <a:pt x="215125" y="817880"/>
                    </a:lnTo>
                    <a:lnTo>
                      <a:pt x="214808" y="801688"/>
                    </a:lnTo>
                    <a:lnTo>
                      <a:pt x="59334" y="801688"/>
                    </a:lnTo>
                    <a:close/>
                    <a:moveTo>
                      <a:pt x="1734820" y="720725"/>
                    </a:moveTo>
                    <a:lnTo>
                      <a:pt x="1735138" y="764540"/>
                    </a:lnTo>
                    <a:lnTo>
                      <a:pt x="1735138" y="861378"/>
                    </a:lnTo>
                    <a:lnTo>
                      <a:pt x="1735138" y="913765"/>
                    </a:lnTo>
                    <a:lnTo>
                      <a:pt x="1734503" y="960120"/>
                    </a:lnTo>
                    <a:lnTo>
                      <a:pt x="1734185" y="979488"/>
                    </a:lnTo>
                    <a:lnTo>
                      <a:pt x="1733549" y="994728"/>
                    </a:lnTo>
                    <a:lnTo>
                      <a:pt x="1732914" y="1005840"/>
                    </a:lnTo>
                    <a:lnTo>
                      <a:pt x="1732596" y="1009333"/>
                    </a:lnTo>
                    <a:lnTo>
                      <a:pt x="1732278" y="1011238"/>
                    </a:lnTo>
                    <a:lnTo>
                      <a:pt x="1731642" y="1011873"/>
                    </a:lnTo>
                    <a:lnTo>
                      <a:pt x="1730689" y="1012190"/>
                    </a:lnTo>
                    <a:lnTo>
                      <a:pt x="1727511" y="1013143"/>
                    </a:lnTo>
                    <a:lnTo>
                      <a:pt x="1722744" y="1014095"/>
                    </a:lnTo>
                    <a:lnTo>
                      <a:pt x="1716071" y="1014730"/>
                    </a:lnTo>
                    <a:lnTo>
                      <a:pt x="1708443" y="1015365"/>
                    </a:lnTo>
                    <a:lnTo>
                      <a:pt x="1698910" y="1015683"/>
                    </a:lnTo>
                    <a:lnTo>
                      <a:pt x="1676982" y="1016000"/>
                    </a:lnTo>
                    <a:lnTo>
                      <a:pt x="1650923" y="1016000"/>
                    </a:lnTo>
                    <a:lnTo>
                      <a:pt x="1622321" y="1015683"/>
                    </a:lnTo>
                    <a:lnTo>
                      <a:pt x="1591496" y="1014730"/>
                    </a:lnTo>
                    <a:lnTo>
                      <a:pt x="1559716" y="1013778"/>
                    </a:lnTo>
                    <a:lnTo>
                      <a:pt x="1497746" y="1011555"/>
                    </a:lnTo>
                    <a:lnTo>
                      <a:pt x="1443404" y="1009333"/>
                    </a:lnTo>
                    <a:lnTo>
                      <a:pt x="1390650" y="1006793"/>
                    </a:lnTo>
                    <a:lnTo>
                      <a:pt x="1438319" y="1005205"/>
                    </a:lnTo>
                    <a:lnTo>
                      <a:pt x="1487259" y="1003300"/>
                    </a:lnTo>
                    <a:lnTo>
                      <a:pt x="1543509" y="1000443"/>
                    </a:lnTo>
                    <a:lnTo>
                      <a:pt x="1572428" y="998538"/>
                    </a:lnTo>
                    <a:lnTo>
                      <a:pt x="1600394" y="996633"/>
                    </a:lnTo>
                    <a:lnTo>
                      <a:pt x="1626771" y="994410"/>
                    </a:lnTo>
                    <a:lnTo>
                      <a:pt x="1650605" y="992188"/>
                    </a:lnTo>
                    <a:lnTo>
                      <a:pt x="1671262" y="989648"/>
                    </a:lnTo>
                    <a:lnTo>
                      <a:pt x="1679842" y="988378"/>
                    </a:lnTo>
                    <a:lnTo>
                      <a:pt x="1687787" y="986790"/>
                    </a:lnTo>
                    <a:lnTo>
                      <a:pt x="1693825" y="985520"/>
                    </a:lnTo>
                    <a:lnTo>
                      <a:pt x="1698592" y="983933"/>
                    </a:lnTo>
                    <a:lnTo>
                      <a:pt x="1702088" y="982028"/>
                    </a:lnTo>
                    <a:lnTo>
                      <a:pt x="1703359" y="981075"/>
                    </a:lnTo>
                    <a:lnTo>
                      <a:pt x="1704312" y="980440"/>
                    </a:lnTo>
                    <a:lnTo>
                      <a:pt x="1705266" y="978218"/>
                    </a:lnTo>
                    <a:lnTo>
                      <a:pt x="1706219" y="974725"/>
                    </a:lnTo>
                    <a:lnTo>
                      <a:pt x="1707490" y="969963"/>
                    </a:lnTo>
                    <a:lnTo>
                      <a:pt x="1708443" y="963930"/>
                    </a:lnTo>
                    <a:lnTo>
                      <a:pt x="1710986" y="949960"/>
                    </a:lnTo>
                    <a:lnTo>
                      <a:pt x="1713528" y="932498"/>
                    </a:lnTo>
                    <a:lnTo>
                      <a:pt x="1716071" y="912178"/>
                    </a:lnTo>
                    <a:lnTo>
                      <a:pt x="1718613" y="890270"/>
                    </a:lnTo>
                    <a:lnTo>
                      <a:pt x="1723698" y="844233"/>
                    </a:lnTo>
                    <a:lnTo>
                      <a:pt x="1728147" y="798513"/>
                    </a:lnTo>
                    <a:lnTo>
                      <a:pt x="1731642" y="759143"/>
                    </a:lnTo>
                    <a:lnTo>
                      <a:pt x="1734820" y="720725"/>
                    </a:lnTo>
                    <a:close/>
                    <a:moveTo>
                      <a:pt x="519410" y="561340"/>
                    </a:moveTo>
                    <a:lnTo>
                      <a:pt x="516871" y="583565"/>
                    </a:lnTo>
                    <a:lnTo>
                      <a:pt x="514650" y="605473"/>
                    </a:lnTo>
                    <a:lnTo>
                      <a:pt x="512746" y="627698"/>
                    </a:lnTo>
                    <a:lnTo>
                      <a:pt x="510843" y="650240"/>
                    </a:lnTo>
                    <a:lnTo>
                      <a:pt x="509573" y="673100"/>
                    </a:lnTo>
                    <a:lnTo>
                      <a:pt x="508622" y="695960"/>
                    </a:lnTo>
                    <a:lnTo>
                      <a:pt x="507670" y="719138"/>
                    </a:lnTo>
                    <a:lnTo>
                      <a:pt x="507352" y="742950"/>
                    </a:lnTo>
                    <a:lnTo>
                      <a:pt x="742467" y="742950"/>
                    </a:lnTo>
                    <a:lnTo>
                      <a:pt x="742467" y="578485"/>
                    </a:lnTo>
                    <a:lnTo>
                      <a:pt x="713276" y="577850"/>
                    </a:lnTo>
                    <a:lnTo>
                      <a:pt x="684720" y="576580"/>
                    </a:lnTo>
                    <a:lnTo>
                      <a:pt x="656163" y="575310"/>
                    </a:lnTo>
                    <a:lnTo>
                      <a:pt x="627924" y="573405"/>
                    </a:lnTo>
                    <a:lnTo>
                      <a:pt x="600319" y="570865"/>
                    </a:lnTo>
                    <a:lnTo>
                      <a:pt x="573032" y="568325"/>
                    </a:lnTo>
                    <a:lnTo>
                      <a:pt x="546062" y="564833"/>
                    </a:lnTo>
                    <a:lnTo>
                      <a:pt x="519410" y="561340"/>
                    </a:lnTo>
                    <a:close/>
                    <a:moveTo>
                      <a:pt x="1074474" y="554038"/>
                    </a:moveTo>
                    <a:lnTo>
                      <a:pt x="1100533" y="554038"/>
                    </a:lnTo>
                    <a:lnTo>
                      <a:pt x="1129135" y="554356"/>
                    </a:lnTo>
                    <a:lnTo>
                      <a:pt x="1159961" y="555308"/>
                    </a:lnTo>
                    <a:lnTo>
                      <a:pt x="1191422" y="556261"/>
                    </a:lnTo>
                    <a:lnTo>
                      <a:pt x="1253392" y="558483"/>
                    </a:lnTo>
                    <a:lnTo>
                      <a:pt x="1307734" y="560706"/>
                    </a:lnTo>
                    <a:lnTo>
                      <a:pt x="1360488" y="563246"/>
                    </a:lnTo>
                    <a:lnTo>
                      <a:pt x="1313137" y="564833"/>
                    </a:lnTo>
                    <a:lnTo>
                      <a:pt x="1264197" y="567056"/>
                    </a:lnTo>
                    <a:lnTo>
                      <a:pt x="1207947" y="569913"/>
                    </a:lnTo>
                    <a:lnTo>
                      <a:pt x="1179028" y="571501"/>
                    </a:lnTo>
                    <a:lnTo>
                      <a:pt x="1150745" y="573406"/>
                    </a:lnTo>
                    <a:lnTo>
                      <a:pt x="1124685" y="575628"/>
                    </a:lnTo>
                    <a:lnTo>
                      <a:pt x="1100851" y="577851"/>
                    </a:lnTo>
                    <a:lnTo>
                      <a:pt x="1079877" y="580391"/>
                    </a:lnTo>
                    <a:lnTo>
                      <a:pt x="1071296" y="581661"/>
                    </a:lnTo>
                    <a:lnTo>
                      <a:pt x="1063669" y="583248"/>
                    </a:lnTo>
                    <a:lnTo>
                      <a:pt x="1057313" y="584836"/>
                    </a:lnTo>
                    <a:lnTo>
                      <a:pt x="1052546" y="586423"/>
                    </a:lnTo>
                    <a:lnTo>
                      <a:pt x="1049051" y="588011"/>
                    </a:lnTo>
                    <a:lnTo>
                      <a:pt x="1048097" y="588963"/>
                    </a:lnTo>
                    <a:lnTo>
                      <a:pt x="1046826" y="589598"/>
                    </a:lnTo>
                    <a:lnTo>
                      <a:pt x="1045873" y="591821"/>
                    </a:lnTo>
                    <a:lnTo>
                      <a:pt x="1044919" y="595313"/>
                    </a:lnTo>
                    <a:lnTo>
                      <a:pt x="1042695" y="606108"/>
                    </a:lnTo>
                    <a:lnTo>
                      <a:pt x="1040152" y="620396"/>
                    </a:lnTo>
                    <a:lnTo>
                      <a:pt x="1037610" y="637858"/>
                    </a:lnTo>
                    <a:lnTo>
                      <a:pt x="1035386" y="657861"/>
                    </a:lnTo>
                    <a:lnTo>
                      <a:pt x="1032843" y="679768"/>
                    </a:lnTo>
                    <a:lnTo>
                      <a:pt x="1027441" y="726123"/>
                    </a:lnTo>
                    <a:lnTo>
                      <a:pt x="1022992" y="771526"/>
                    </a:lnTo>
                    <a:lnTo>
                      <a:pt x="1019496" y="811213"/>
                    </a:lnTo>
                    <a:lnTo>
                      <a:pt x="1016318" y="849313"/>
                    </a:lnTo>
                    <a:lnTo>
                      <a:pt x="1016000" y="805498"/>
                    </a:lnTo>
                    <a:lnTo>
                      <a:pt x="1016000" y="708978"/>
                    </a:lnTo>
                    <a:lnTo>
                      <a:pt x="1016318" y="656591"/>
                    </a:lnTo>
                    <a:lnTo>
                      <a:pt x="1016636" y="609918"/>
                    </a:lnTo>
                    <a:lnTo>
                      <a:pt x="1017271" y="590551"/>
                    </a:lnTo>
                    <a:lnTo>
                      <a:pt x="1017589" y="575311"/>
                    </a:lnTo>
                    <a:lnTo>
                      <a:pt x="1018225" y="564198"/>
                    </a:lnTo>
                    <a:lnTo>
                      <a:pt x="1018860" y="560706"/>
                    </a:lnTo>
                    <a:lnTo>
                      <a:pt x="1019178" y="558801"/>
                    </a:lnTo>
                    <a:lnTo>
                      <a:pt x="1019496" y="558166"/>
                    </a:lnTo>
                    <a:lnTo>
                      <a:pt x="1020449" y="557848"/>
                    </a:lnTo>
                    <a:lnTo>
                      <a:pt x="1023627" y="556896"/>
                    </a:lnTo>
                    <a:lnTo>
                      <a:pt x="1028394" y="555943"/>
                    </a:lnTo>
                    <a:lnTo>
                      <a:pt x="1035068" y="555308"/>
                    </a:lnTo>
                    <a:lnTo>
                      <a:pt x="1043013" y="554673"/>
                    </a:lnTo>
                    <a:lnTo>
                      <a:pt x="1052546" y="554356"/>
                    </a:lnTo>
                    <a:lnTo>
                      <a:pt x="1074474" y="554038"/>
                    </a:lnTo>
                    <a:close/>
                    <a:moveTo>
                      <a:pt x="995680" y="516891"/>
                    </a:moveTo>
                    <a:lnTo>
                      <a:pt x="992187" y="517208"/>
                    </a:lnTo>
                    <a:lnTo>
                      <a:pt x="989330" y="518161"/>
                    </a:lnTo>
                    <a:lnTo>
                      <a:pt x="986790" y="519748"/>
                    </a:lnTo>
                    <a:lnTo>
                      <a:pt x="984567" y="521971"/>
                    </a:lnTo>
                    <a:lnTo>
                      <a:pt x="982662" y="524511"/>
                    </a:lnTo>
                    <a:lnTo>
                      <a:pt x="981075" y="527368"/>
                    </a:lnTo>
                    <a:lnTo>
                      <a:pt x="980440" y="530543"/>
                    </a:lnTo>
                    <a:lnTo>
                      <a:pt x="980122" y="534353"/>
                    </a:lnTo>
                    <a:lnTo>
                      <a:pt x="980122" y="1036638"/>
                    </a:lnTo>
                    <a:lnTo>
                      <a:pt x="980440" y="1040131"/>
                    </a:lnTo>
                    <a:lnTo>
                      <a:pt x="981075" y="1043306"/>
                    </a:lnTo>
                    <a:lnTo>
                      <a:pt x="982662" y="1046163"/>
                    </a:lnTo>
                    <a:lnTo>
                      <a:pt x="984567" y="1048703"/>
                    </a:lnTo>
                    <a:lnTo>
                      <a:pt x="986790" y="1050926"/>
                    </a:lnTo>
                    <a:lnTo>
                      <a:pt x="989330" y="1052196"/>
                    </a:lnTo>
                    <a:lnTo>
                      <a:pt x="992187" y="1053783"/>
                    </a:lnTo>
                    <a:lnTo>
                      <a:pt x="995680" y="1054101"/>
                    </a:lnTo>
                    <a:lnTo>
                      <a:pt x="1752918" y="1054101"/>
                    </a:lnTo>
                    <a:lnTo>
                      <a:pt x="1756093" y="1053783"/>
                    </a:lnTo>
                    <a:lnTo>
                      <a:pt x="1759268" y="1052196"/>
                    </a:lnTo>
                    <a:lnTo>
                      <a:pt x="1761808" y="1050926"/>
                    </a:lnTo>
                    <a:lnTo>
                      <a:pt x="1764030" y="1048703"/>
                    </a:lnTo>
                    <a:lnTo>
                      <a:pt x="1765935" y="1046163"/>
                    </a:lnTo>
                    <a:lnTo>
                      <a:pt x="1767205" y="1043306"/>
                    </a:lnTo>
                    <a:lnTo>
                      <a:pt x="1768158" y="1040131"/>
                    </a:lnTo>
                    <a:lnTo>
                      <a:pt x="1768475" y="1036638"/>
                    </a:lnTo>
                    <a:lnTo>
                      <a:pt x="1768475" y="534353"/>
                    </a:lnTo>
                    <a:lnTo>
                      <a:pt x="1768158" y="530543"/>
                    </a:lnTo>
                    <a:lnTo>
                      <a:pt x="1767205" y="527368"/>
                    </a:lnTo>
                    <a:lnTo>
                      <a:pt x="1765935" y="524511"/>
                    </a:lnTo>
                    <a:lnTo>
                      <a:pt x="1764030" y="521971"/>
                    </a:lnTo>
                    <a:lnTo>
                      <a:pt x="1761808" y="519748"/>
                    </a:lnTo>
                    <a:lnTo>
                      <a:pt x="1759268" y="518161"/>
                    </a:lnTo>
                    <a:lnTo>
                      <a:pt x="1756093" y="517208"/>
                    </a:lnTo>
                    <a:lnTo>
                      <a:pt x="1752918" y="516891"/>
                    </a:lnTo>
                    <a:lnTo>
                      <a:pt x="995680" y="516891"/>
                    </a:lnTo>
                    <a:close/>
                    <a:moveTo>
                      <a:pt x="306823" y="515303"/>
                    </a:moveTo>
                    <a:lnTo>
                      <a:pt x="303015" y="528320"/>
                    </a:lnTo>
                    <a:lnTo>
                      <a:pt x="299842" y="541973"/>
                    </a:lnTo>
                    <a:lnTo>
                      <a:pt x="296670" y="555625"/>
                    </a:lnTo>
                    <a:lnTo>
                      <a:pt x="293814" y="569595"/>
                    </a:lnTo>
                    <a:lnTo>
                      <a:pt x="290958" y="583565"/>
                    </a:lnTo>
                    <a:lnTo>
                      <a:pt x="288420" y="597218"/>
                    </a:lnTo>
                    <a:lnTo>
                      <a:pt x="285882" y="611505"/>
                    </a:lnTo>
                    <a:lnTo>
                      <a:pt x="283660" y="625793"/>
                    </a:lnTo>
                    <a:lnTo>
                      <a:pt x="281757" y="640080"/>
                    </a:lnTo>
                    <a:lnTo>
                      <a:pt x="280170" y="654368"/>
                    </a:lnTo>
                    <a:lnTo>
                      <a:pt x="278584" y="668655"/>
                    </a:lnTo>
                    <a:lnTo>
                      <a:pt x="276997" y="683260"/>
                    </a:lnTo>
                    <a:lnTo>
                      <a:pt x="276045" y="698183"/>
                    </a:lnTo>
                    <a:lnTo>
                      <a:pt x="275094" y="713105"/>
                    </a:lnTo>
                    <a:lnTo>
                      <a:pt x="274142" y="728028"/>
                    </a:lnTo>
                    <a:lnTo>
                      <a:pt x="273824" y="742950"/>
                    </a:lnTo>
                    <a:lnTo>
                      <a:pt x="448336" y="742950"/>
                    </a:lnTo>
                    <a:lnTo>
                      <a:pt x="448970" y="718185"/>
                    </a:lnTo>
                    <a:lnTo>
                      <a:pt x="449922" y="693738"/>
                    </a:lnTo>
                    <a:lnTo>
                      <a:pt x="450874" y="669290"/>
                    </a:lnTo>
                    <a:lnTo>
                      <a:pt x="452461" y="645478"/>
                    </a:lnTo>
                    <a:lnTo>
                      <a:pt x="454047" y="621983"/>
                    </a:lnTo>
                    <a:lnTo>
                      <a:pt x="456268" y="598170"/>
                    </a:lnTo>
                    <a:lnTo>
                      <a:pt x="458489" y="574993"/>
                    </a:lnTo>
                    <a:lnTo>
                      <a:pt x="461345" y="552450"/>
                    </a:lnTo>
                    <a:lnTo>
                      <a:pt x="432154" y="546418"/>
                    </a:lnTo>
                    <a:lnTo>
                      <a:pt x="403597" y="540703"/>
                    </a:lnTo>
                    <a:lnTo>
                      <a:pt x="376310" y="534353"/>
                    </a:lnTo>
                    <a:lnTo>
                      <a:pt x="349023" y="527368"/>
                    </a:lnTo>
                    <a:lnTo>
                      <a:pt x="327764" y="521335"/>
                    </a:lnTo>
                    <a:lnTo>
                      <a:pt x="306823" y="515303"/>
                    </a:lnTo>
                    <a:close/>
                    <a:moveTo>
                      <a:pt x="956945" y="477838"/>
                    </a:moveTo>
                    <a:lnTo>
                      <a:pt x="958532" y="477838"/>
                    </a:lnTo>
                    <a:lnTo>
                      <a:pt x="1789748" y="477838"/>
                    </a:lnTo>
                    <a:lnTo>
                      <a:pt x="1791653" y="477838"/>
                    </a:lnTo>
                    <a:lnTo>
                      <a:pt x="1793240" y="478156"/>
                    </a:lnTo>
                    <a:lnTo>
                      <a:pt x="1796415" y="479743"/>
                    </a:lnTo>
                    <a:lnTo>
                      <a:pt x="1799273" y="481648"/>
                    </a:lnTo>
                    <a:lnTo>
                      <a:pt x="1801813" y="483871"/>
                    </a:lnTo>
                    <a:lnTo>
                      <a:pt x="1803718" y="486728"/>
                    </a:lnTo>
                    <a:lnTo>
                      <a:pt x="1805305" y="490221"/>
                    </a:lnTo>
                    <a:lnTo>
                      <a:pt x="1806258" y="493713"/>
                    </a:lnTo>
                    <a:lnTo>
                      <a:pt x="1806575" y="498158"/>
                    </a:lnTo>
                    <a:lnTo>
                      <a:pt x="1806575" y="1074103"/>
                    </a:lnTo>
                    <a:lnTo>
                      <a:pt x="1806258" y="1077913"/>
                    </a:lnTo>
                    <a:lnTo>
                      <a:pt x="1805305" y="1081406"/>
                    </a:lnTo>
                    <a:lnTo>
                      <a:pt x="1803718" y="1084898"/>
                    </a:lnTo>
                    <a:lnTo>
                      <a:pt x="1801813" y="1088073"/>
                    </a:lnTo>
                    <a:lnTo>
                      <a:pt x="1799273" y="1090613"/>
                    </a:lnTo>
                    <a:lnTo>
                      <a:pt x="1796415" y="1092201"/>
                    </a:lnTo>
                    <a:lnTo>
                      <a:pt x="1793240" y="1093471"/>
                    </a:lnTo>
                    <a:lnTo>
                      <a:pt x="1791653" y="1093788"/>
                    </a:lnTo>
                    <a:lnTo>
                      <a:pt x="1789748" y="1093788"/>
                    </a:lnTo>
                    <a:lnTo>
                      <a:pt x="958532" y="1093788"/>
                    </a:lnTo>
                    <a:lnTo>
                      <a:pt x="956945" y="1093788"/>
                    </a:lnTo>
                    <a:lnTo>
                      <a:pt x="955040" y="1093471"/>
                    </a:lnTo>
                    <a:lnTo>
                      <a:pt x="951865" y="1092201"/>
                    </a:lnTo>
                    <a:lnTo>
                      <a:pt x="949325" y="1090613"/>
                    </a:lnTo>
                    <a:lnTo>
                      <a:pt x="946785" y="1088073"/>
                    </a:lnTo>
                    <a:lnTo>
                      <a:pt x="944562" y="1084898"/>
                    </a:lnTo>
                    <a:lnTo>
                      <a:pt x="942657" y="1081406"/>
                    </a:lnTo>
                    <a:lnTo>
                      <a:pt x="941705" y="1077913"/>
                    </a:lnTo>
                    <a:lnTo>
                      <a:pt x="941387" y="1074103"/>
                    </a:lnTo>
                    <a:lnTo>
                      <a:pt x="941387" y="498158"/>
                    </a:lnTo>
                    <a:lnTo>
                      <a:pt x="941705" y="493713"/>
                    </a:lnTo>
                    <a:lnTo>
                      <a:pt x="942657" y="490221"/>
                    </a:lnTo>
                    <a:lnTo>
                      <a:pt x="944562" y="486728"/>
                    </a:lnTo>
                    <a:lnTo>
                      <a:pt x="946785" y="483871"/>
                    </a:lnTo>
                    <a:lnTo>
                      <a:pt x="949325" y="481648"/>
                    </a:lnTo>
                    <a:lnTo>
                      <a:pt x="951865" y="479743"/>
                    </a:lnTo>
                    <a:lnTo>
                      <a:pt x="955040" y="478156"/>
                    </a:lnTo>
                    <a:lnTo>
                      <a:pt x="956945" y="477838"/>
                    </a:lnTo>
                    <a:close/>
                    <a:moveTo>
                      <a:pt x="138975" y="443230"/>
                    </a:moveTo>
                    <a:lnTo>
                      <a:pt x="130408" y="460375"/>
                    </a:lnTo>
                    <a:lnTo>
                      <a:pt x="122475" y="477838"/>
                    </a:lnTo>
                    <a:lnTo>
                      <a:pt x="114860" y="495300"/>
                    </a:lnTo>
                    <a:lnTo>
                      <a:pt x="107245" y="513080"/>
                    </a:lnTo>
                    <a:lnTo>
                      <a:pt x="100899" y="531178"/>
                    </a:lnTo>
                    <a:lnTo>
                      <a:pt x="94236" y="549593"/>
                    </a:lnTo>
                    <a:lnTo>
                      <a:pt x="88525" y="568008"/>
                    </a:lnTo>
                    <a:lnTo>
                      <a:pt x="83448" y="586740"/>
                    </a:lnTo>
                    <a:lnTo>
                      <a:pt x="78372" y="605473"/>
                    </a:lnTo>
                    <a:lnTo>
                      <a:pt x="74247" y="624523"/>
                    </a:lnTo>
                    <a:lnTo>
                      <a:pt x="70439" y="643890"/>
                    </a:lnTo>
                    <a:lnTo>
                      <a:pt x="67266" y="663258"/>
                    </a:lnTo>
                    <a:lnTo>
                      <a:pt x="64411" y="682943"/>
                    </a:lnTo>
                    <a:lnTo>
                      <a:pt x="62507" y="702628"/>
                    </a:lnTo>
                    <a:lnTo>
                      <a:pt x="60286" y="722948"/>
                    </a:lnTo>
                    <a:lnTo>
                      <a:pt x="59334" y="742950"/>
                    </a:lnTo>
                    <a:lnTo>
                      <a:pt x="214808" y="742950"/>
                    </a:lnTo>
                    <a:lnTo>
                      <a:pt x="215125" y="726758"/>
                    </a:lnTo>
                    <a:lnTo>
                      <a:pt x="216077" y="710565"/>
                    </a:lnTo>
                    <a:lnTo>
                      <a:pt x="217029" y="694373"/>
                    </a:lnTo>
                    <a:lnTo>
                      <a:pt x="218615" y="678498"/>
                    </a:lnTo>
                    <a:lnTo>
                      <a:pt x="220202" y="662623"/>
                    </a:lnTo>
                    <a:lnTo>
                      <a:pt x="221788" y="647065"/>
                    </a:lnTo>
                    <a:lnTo>
                      <a:pt x="223692" y="631190"/>
                    </a:lnTo>
                    <a:lnTo>
                      <a:pt x="225913" y="615950"/>
                    </a:lnTo>
                    <a:lnTo>
                      <a:pt x="228134" y="600710"/>
                    </a:lnTo>
                    <a:lnTo>
                      <a:pt x="230672" y="585470"/>
                    </a:lnTo>
                    <a:lnTo>
                      <a:pt x="233528" y="570230"/>
                    </a:lnTo>
                    <a:lnTo>
                      <a:pt x="236701" y="554990"/>
                    </a:lnTo>
                    <a:lnTo>
                      <a:pt x="239874" y="540068"/>
                    </a:lnTo>
                    <a:lnTo>
                      <a:pt x="243364" y="525145"/>
                    </a:lnTo>
                    <a:lnTo>
                      <a:pt x="247172" y="510540"/>
                    </a:lnTo>
                    <a:lnTo>
                      <a:pt x="250979" y="496253"/>
                    </a:lnTo>
                    <a:lnTo>
                      <a:pt x="235749" y="490220"/>
                    </a:lnTo>
                    <a:lnTo>
                      <a:pt x="220519" y="484188"/>
                    </a:lnTo>
                    <a:lnTo>
                      <a:pt x="205924" y="477520"/>
                    </a:lnTo>
                    <a:lnTo>
                      <a:pt x="191645" y="471170"/>
                    </a:lnTo>
                    <a:lnTo>
                      <a:pt x="177684" y="464820"/>
                    </a:lnTo>
                    <a:lnTo>
                      <a:pt x="164358" y="457518"/>
                    </a:lnTo>
                    <a:lnTo>
                      <a:pt x="151666" y="450850"/>
                    </a:lnTo>
                    <a:lnTo>
                      <a:pt x="138975" y="443230"/>
                    </a:lnTo>
                    <a:close/>
                    <a:moveTo>
                      <a:pt x="577792" y="294005"/>
                    </a:moveTo>
                    <a:lnTo>
                      <a:pt x="570177" y="317500"/>
                    </a:lnTo>
                    <a:lnTo>
                      <a:pt x="562562" y="341630"/>
                    </a:lnTo>
                    <a:lnTo>
                      <a:pt x="555581" y="366713"/>
                    </a:lnTo>
                    <a:lnTo>
                      <a:pt x="549235" y="392748"/>
                    </a:lnTo>
                    <a:lnTo>
                      <a:pt x="542889" y="419100"/>
                    </a:lnTo>
                    <a:lnTo>
                      <a:pt x="537495" y="446405"/>
                    </a:lnTo>
                    <a:lnTo>
                      <a:pt x="532101" y="474345"/>
                    </a:lnTo>
                    <a:lnTo>
                      <a:pt x="527342" y="503238"/>
                    </a:lnTo>
                    <a:lnTo>
                      <a:pt x="553043" y="506413"/>
                    </a:lnTo>
                    <a:lnTo>
                      <a:pt x="578743" y="509588"/>
                    </a:lnTo>
                    <a:lnTo>
                      <a:pt x="605396" y="512128"/>
                    </a:lnTo>
                    <a:lnTo>
                      <a:pt x="631731" y="514668"/>
                    </a:lnTo>
                    <a:lnTo>
                      <a:pt x="659019" y="516573"/>
                    </a:lnTo>
                    <a:lnTo>
                      <a:pt x="686623" y="517843"/>
                    </a:lnTo>
                    <a:lnTo>
                      <a:pt x="714228" y="519113"/>
                    </a:lnTo>
                    <a:lnTo>
                      <a:pt x="742467" y="519748"/>
                    </a:lnTo>
                    <a:lnTo>
                      <a:pt x="742467" y="303848"/>
                    </a:lnTo>
                    <a:lnTo>
                      <a:pt x="721208" y="303213"/>
                    </a:lnTo>
                    <a:lnTo>
                      <a:pt x="699950" y="302578"/>
                    </a:lnTo>
                    <a:lnTo>
                      <a:pt x="679326" y="301625"/>
                    </a:lnTo>
                    <a:lnTo>
                      <a:pt x="658701" y="300673"/>
                    </a:lnTo>
                    <a:lnTo>
                      <a:pt x="638077" y="299403"/>
                    </a:lnTo>
                    <a:lnTo>
                      <a:pt x="618088" y="297815"/>
                    </a:lnTo>
                    <a:lnTo>
                      <a:pt x="597464" y="295910"/>
                    </a:lnTo>
                    <a:lnTo>
                      <a:pt x="577792" y="294005"/>
                    </a:lnTo>
                    <a:close/>
                    <a:moveTo>
                      <a:pt x="418510" y="269240"/>
                    </a:moveTo>
                    <a:lnTo>
                      <a:pt x="411530" y="279718"/>
                    </a:lnTo>
                    <a:lnTo>
                      <a:pt x="404549" y="290513"/>
                    </a:lnTo>
                    <a:lnTo>
                      <a:pt x="397886" y="300990"/>
                    </a:lnTo>
                    <a:lnTo>
                      <a:pt x="391223" y="312103"/>
                    </a:lnTo>
                    <a:lnTo>
                      <a:pt x="384560" y="323533"/>
                    </a:lnTo>
                    <a:lnTo>
                      <a:pt x="378531" y="334645"/>
                    </a:lnTo>
                    <a:lnTo>
                      <a:pt x="371868" y="346393"/>
                    </a:lnTo>
                    <a:lnTo>
                      <a:pt x="366157" y="358458"/>
                    </a:lnTo>
                    <a:lnTo>
                      <a:pt x="360446" y="370205"/>
                    </a:lnTo>
                    <a:lnTo>
                      <a:pt x="354417" y="382270"/>
                    </a:lnTo>
                    <a:lnTo>
                      <a:pt x="349023" y="394653"/>
                    </a:lnTo>
                    <a:lnTo>
                      <a:pt x="343946" y="407035"/>
                    </a:lnTo>
                    <a:lnTo>
                      <a:pt x="338870" y="419735"/>
                    </a:lnTo>
                    <a:lnTo>
                      <a:pt x="333476" y="432753"/>
                    </a:lnTo>
                    <a:lnTo>
                      <a:pt x="328716" y="445770"/>
                    </a:lnTo>
                    <a:lnTo>
                      <a:pt x="324274" y="458788"/>
                    </a:lnTo>
                    <a:lnTo>
                      <a:pt x="341091" y="463868"/>
                    </a:lnTo>
                    <a:lnTo>
                      <a:pt x="358224" y="468948"/>
                    </a:lnTo>
                    <a:lnTo>
                      <a:pt x="375993" y="473393"/>
                    </a:lnTo>
                    <a:lnTo>
                      <a:pt x="393761" y="477838"/>
                    </a:lnTo>
                    <a:lnTo>
                      <a:pt x="412164" y="482283"/>
                    </a:lnTo>
                    <a:lnTo>
                      <a:pt x="430885" y="486410"/>
                    </a:lnTo>
                    <a:lnTo>
                      <a:pt x="449922" y="490220"/>
                    </a:lnTo>
                    <a:lnTo>
                      <a:pt x="469277" y="493713"/>
                    </a:lnTo>
                    <a:lnTo>
                      <a:pt x="472133" y="474663"/>
                    </a:lnTo>
                    <a:lnTo>
                      <a:pt x="475623" y="455930"/>
                    </a:lnTo>
                    <a:lnTo>
                      <a:pt x="479113" y="437515"/>
                    </a:lnTo>
                    <a:lnTo>
                      <a:pt x="482921" y="419418"/>
                    </a:lnTo>
                    <a:lnTo>
                      <a:pt x="486728" y="401320"/>
                    </a:lnTo>
                    <a:lnTo>
                      <a:pt x="490536" y="383540"/>
                    </a:lnTo>
                    <a:lnTo>
                      <a:pt x="495295" y="366395"/>
                    </a:lnTo>
                    <a:lnTo>
                      <a:pt x="499420" y="349250"/>
                    </a:lnTo>
                    <a:lnTo>
                      <a:pt x="503862" y="333058"/>
                    </a:lnTo>
                    <a:lnTo>
                      <a:pt x="508304" y="317183"/>
                    </a:lnTo>
                    <a:lnTo>
                      <a:pt x="513381" y="301943"/>
                    </a:lnTo>
                    <a:lnTo>
                      <a:pt x="518140" y="286703"/>
                    </a:lnTo>
                    <a:lnTo>
                      <a:pt x="492440" y="282893"/>
                    </a:lnTo>
                    <a:lnTo>
                      <a:pt x="467691" y="278765"/>
                    </a:lnTo>
                    <a:lnTo>
                      <a:pt x="442942" y="274320"/>
                    </a:lnTo>
                    <a:lnTo>
                      <a:pt x="418510" y="269240"/>
                    </a:lnTo>
                    <a:close/>
                    <a:moveTo>
                      <a:pt x="299208" y="238125"/>
                    </a:moveTo>
                    <a:lnTo>
                      <a:pt x="283026" y="252730"/>
                    </a:lnTo>
                    <a:lnTo>
                      <a:pt x="275411" y="260033"/>
                    </a:lnTo>
                    <a:lnTo>
                      <a:pt x="267479" y="267653"/>
                    </a:lnTo>
                    <a:lnTo>
                      <a:pt x="253835" y="281940"/>
                    </a:lnTo>
                    <a:lnTo>
                      <a:pt x="240191" y="296863"/>
                    </a:lnTo>
                    <a:lnTo>
                      <a:pt x="227182" y="311785"/>
                    </a:lnTo>
                    <a:lnTo>
                      <a:pt x="214490" y="327343"/>
                    </a:lnTo>
                    <a:lnTo>
                      <a:pt x="202433" y="343218"/>
                    </a:lnTo>
                    <a:lnTo>
                      <a:pt x="190376" y="359093"/>
                    </a:lnTo>
                    <a:lnTo>
                      <a:pt x="178954" y="375603"/>
                    </a:lnTo>
                    <a:lnTo>
                      <a:pt x="168483" y="392430"/>
                    </a:lnTo>
                    <a:lnTo>
                      <a:pt x="178002" y="398145"/>
                    </a:lnTo>
                    <a:lnTo>
                      <a:pt x="188472" y="403860"/>
                    </a:lnTo>
                    <a:lnTo>
                      <a:pt x="198943" y="409575"/>
                    </a:lnTo>
                    <a:lnTo>
                      <a:pt x="210048" y="414973"/>
                    </a:lnTo>
                    <a:lnTo>
                      <a:pt x="221471" y="420053"/>
                    </a:lnTo>
                    <a:lnTo>
                      <a:pt x="232894" y="425450"/>
                    </a:lnTo>
                    <a:lnTo>
                      <a:pt x="245268" y="430848"/>
                    </a:lnTo>
                    <a:lnTo>
                      <a:pt x="257642" y="435610"/>
                    </a:lnTo>
                    <a:lnTo>
                      <a:pt x="268430" y="439738"/>
                    </a:lnTo>
                    <a:lnTo>
                      <a:pt x="277315" y="414655"/>
                    </a:lnTo>
                    <a:lnTo>
                      <a:pt x="287151" y="390208"/>
                    </a:lnTo>
                    <a:lnTo>
                      <a:pt x="297304" y="366078"/>
                    </a:lnTo>
                    <a:lnTo>
                      <a:pt x="302381" y="354330"/>
                    </a:lnTo>
                    <a:lnTo>
                      <a:pt x="308409" y="342900"/>
                    </a:lnTo>
                    <a:lnTo>
                      <a:pt x="313803" y="331153"/>
                    </a:lnTo>
                    <a:lnTo>
                      <a:pt x="319515" y="319723"/>
                    </a:lnTo>
                    <a:lnTo>
                      <a:pt x="325543" y="308610"/>
                    </a:lnTo>
                    <a:lnTo>
                      <a:pt x="331572" y="297498"/>
                    </a:lnTo>
                    <a:lnTo>
                      <a:pt x="337600" y="286703"/>
                    </a:lnTo>
                    <a:lnTo>
                      <a:pt x="344264" y="275908"/>
                    </a:lnTo>
                    <a:lnTo>
                      <a:pt x="350609" y="265430"/>
                    </a:lnTo>
                    <a:lnTo>
                      <a:pt x="357590" y="254953"/>
                    </a:lnTo>
                    <a:lnTo>
                      <a:pt x="349023" y="253048"/>
                    </a:lnTo>
                    <a:lnTo>
                      <a:pt x="323957" y="245745"/>
                    </a:lnTo>
                    <a:lnTo>
                      <a:pt x="299208" y="238125"/>
                    </a:lnTo>
                    <a:close/>
                    <a:moveTo>
                      <a:pt x="1081336" y="129223"/>
                    </a:moveTo>
                    <a:lnTo>
                      <a:pt x="1090538" y="137795"/>
                    </a:lnTo>
                    <a:lnTo>
                      <a:pt x="1099422" y="146368"/>
                    </a:lnTo>
                    <a:lnTo>
                      <a:pt x="1107989" y="155575"/>
                    </a:lnTo>
                    <a:lnTo>
                      <a:pt x="1116873" y="164465"/>
                    </a:lnTo>
                    <a:lnTo>
                      <a:pt x="1125123" y="173990"/>
                    </a:lnTo>
                    <a:lnTo>
                      <a:pt x="1133690" y="183833"/>
                    </a:lnTo>
                    <a:lnTo>
                      <a:pt x="1141622" y="193358"/>
                    </a:lnTo>
                    <a:lnTo>
                      <a:pt x="1149555" y="203518"/>
                    </a:lnTo>
                    <a:lnTo>
                      <a:pt x="1164467" y="199708"/>
                    </a:lnTo>
                    <a:lnTo>
                      <a:pt x="1179380" y="195898"/>
                    </a:lnTo>
                    <a:lnTo>
                      <a:pt x="1188899" y="193358"/>
                    </a:lnTo>
                    <a:lnTo>
                      <a:pt x="1175890" y="184468"/>
                    </a:lnTo>
                    <a:lnTo>
                      <a:pt x="1162881" y="175578"/>
                    </a:lnTo>
                    <a:lnTo>
                      <a:pt x="1149872" y="167323"/>
                    </a:lnTo>
                    <a:lnTo>
                      <a:pt x="1136863" y="159068"/>
                    </a:lnTo>
                    <a:lnTo>
                      <a:pt x="1123219" y="151130"/>
                    </a:lnTo>
                    <a:lnTo>
                      <a:pt x="1109258" y="143510"/>
                    </a:lnTo>
                    <a:lnTo>
                      <a:pt x="1095297" y="136208"/>
                    </a:lnTo>
                    <a:lnTo>
                      <a:pt x="1081336" y="129223"/>
                    </a:lnTo>
                    <a:close/>
                    <a:moveTo>
                      <a:pt x="462297" y="129223"/>
                    </a:moveTo>
                    <a:lnTo>
                      <a:pt x="448336" y="136208"/>
                    </a:lnTo>
                    <a:lnTo>
                      <a:pt x="434375" y="143510"/>
                    </a:lnTo>
                    <a:lnTo>
                      <a:pt x="420731" y="151130"/>
                    </a:lnTo>
                    <a:lnTo>
                      <a:pt x="407088" y="159068"/>
                    </a:lnTo>
                    <a:lnTo>
                      <a:pt x="394079" y="167323"/>
                    </a:lnTo>
                    <a:lnTo>
                      <a:pt x="380752" y="175578"/>
                    </a:lnTo>
                    <a:lnTo>
                      <a:pt x="367743" y="184468"/>
                    </a:lnTo>
                    <a:lnTo>
                      <a:pt x="355052" y="193358"/>
                    </a:lnTo>
                    <a:lnTo>
                      <a:pt x="374406" y="198438"/>
                    </a:lnTo>
                    <a:lnTo>
                      <a:pt x="394079" y="203518"/>
                    </a:lnTo>
                    <a:lnTo>
                      <a:pt x="402011" y="193358"/>
                    </a:lnTo>
                    <a:lnTo>
                      <a:pt x="410261" y="183833"/>
                    </a:lnTo>
                    <a:lnTo>
                      <a:pt x="418510" y="173990"/>
                    </a:lnTo>
                    <a:lnTo>
                      <a:pt x="427077" y="164465"/>
                    </a:lnTo>
                    <a:lnTo>
                      <a:pt x="435644" y="155575"/>
                    </a:lnTo>
                    <a:lnTo>
                      <a:pt x="444528" y="146368"/>
                    </a:lnTo>
                    <a:lnTo>
                      <a:pt x="453095" y="137795"/>
                    </a:lnTo>
                    <a:lnTo>
                      <a:pt x="462297" y="129223"/>
                    </a:lnTo>
                    <a:close/>
                    <a:moveTo>
                      <a:pt x="931891" y="96838"/>
                    </a:moveTo>
                    <a:lnTo>
                      <a:pt x="942045" y="110490"/>
                    </a:lnTo>
                    <a:lnTo>
                      <a:pt x="951881" y="125413"/>
                    </a:lnTo>
                    <a:lnTo>
                      <a:pt x="961717" y="140970"/>
                    </a:lnTo>
                    <a:lnTo>
                      <a:pt x="970918" y="157480"/>
                    </a:lnTo>
                    <a:lnTo>
                      <a:pt x="979803" y="174625"/>
                    </a:lnTo>
                    <a:lnTo>
                      <a:pt x="988369" y="192405"/>
                    </a:lnTo>
                    <a:lnTo>
                      <a:pt x="996936" y="210820"/>
                    </a:lnTo>
                    <a:lnTo>
                      <a:pt x="1004869" y="230188"/>
                    </a:lnTo>
                    <a:lnTo>
                      <a:pt x="1025176" y="227330"/>
                    </a:lnTo>
                    <a:lnTo>
                      <a:pt x="1045165" y="224155"/>
                    </a:lnTo>
                    <a:lnTo>
                      <a:pt x="1065472" y="220980"/>
                    </a:lnTo>
                    <a:lnTo>
                      <a:pt x="1084827" y="217170"/>
                    </a:lnTo>
                    <a:lnTo>
                      <a:pt x="1076260" y="207645"/>
                    </a:lnTo>
                    <a:lnTo>
                      <a:pt x="1067376" y="198120"/>
                    </a:lnTo>
                    <a:lnTo>
                      <a:pt x="1058491" y="188913"/>
                    </a:lnTo>
                    <a:lnTo>
                      <a:pt x="1049607" y="180023"/>
                    </a:lnTo>
                    <a:lnTo>
                      <a:pt x="1040406" y="171450"/>
                    </a:lnTo>
                    <a:lnTo>
                      <a:pt x="1031204" y="163195"/>
                    </a:lnTo>
                    <a:lnTo>
                      <a:pt x="1021685" y="155258"/>
                    </a:lnTo>
                    <a:lnTo>
                      <a:pt x="1011849" y="147320"/>
                    </a:lnTo>
                    <a:lnTo>
                      <a:pt x="1002648" y="140018"/>
                    </a:lnTo>
                    <a:lnTo>
                      <a:pt x="992494" y="133033"/>
                    </a:lnTo>
                    <a:lnTo>
                      <a:pt x="982975" y="126048"/>
                    </a:lnTo>
                    <a:lnTo>
                      <a:pt x="972822" y="119380"/>
                    </a:lnTo>
                    <a:lnTo>
                      <a:pt x="962986" y="113348"/>
                    </a:lnTo>
                    <a:lnTo>
                      <a:pt x="952515" y="107315"/>
                    </a:lnTo>
                    <a:lnTo>
                      <a:pt x="942045" y="101918"/>
                    </a:lnTo>
                    <a:lnTo>
                      <a:pt x="931891" y="96838"/>
                    </a:lnTo>
                    <a:close/>
                    <a:moveTo>
                      <a:pt x="611742" y="96838"/>
                    </a:moveTo>
                    <a:lnTo>
                      <a:pt x="601589" y="101918"/>
                    </a:lnTo>
                    <a:lnTo>
                      <a:pt x="591118" y="107315"/>
                    </a:lnTo>
                    <a:lnTo>
                      <a:pt x="580965" y="113348"/>
                    </a:lnTo>
                    <a:lnTo>
                      <a:pt x="570811" y="119698"/>
                    </a:lnTo>
                    <a:lnTo>
                      <a:pt x="560658" y="126048"/>
                    </a:lnTo>
                    <a:lnTo>
                      <a:pt x="551139" y="133033"/>
                    </a:lnTo>
                    <a:lnTo>
                      <a:pt x="540986" y="140018"/>
                    </a:lnTo>
                    <a:lnTo>
                      <a:pt x="531784" y="147320"/>
                    </a:lnTo>
                    <a:lnTo>
                      <a:pt x="521948" y="155258"/>
                    </a:lnTo>
                    <a:lnTo>
                      <a:pt x="512746" y="163195"/>
                    </a:lnTo>
                    <a:lnTo>
                      <a:pt x="503228" y="171450"/>
                    </a:lnTo>
                    <a:lnTo>
                      <a:pt x="494343" y="180023"/>
                    </a:lnTo>
                    <a:lnTo>
                      <a:pt x="485142" y="189230"/>
                    </a:lnTo>
                    <a:lnTo>
                      <a:pt x="476258" y="198120"/>
                    </a:lnTo>
                    <a:lnTo>
                      <a:pt x="467691" y="207645"/>
                    </a:lnTo>
                    <a:lnTo>
                      <a:pt x="458807" y="217170"/>
                    </a:lnTo>
                    <a:lnTo>
                      <a:pt x="478479" y="220980"/>
                    </a:lnTo>
                    <a:lnTo>
                      <a:pt x="498468" y="224155"/>
                    </a:lnTo>
                    <a:lnTo>
                      <a:pt x="518458" y="227330"/>
                    </a:lnTo>
                    <a:lnTo>
                      <a:pt x="538764" y="230188"/>
                    </a:lnTo>
                    <a:lnTo>
                      <a:pt x="547014" y="210820"/>
                    </a:lnTo>
                    <a:lnTo>
                      <a:pt x="555264" y="192405"/>
                    </a:lnTo>
                    <a:lnTo>
                      <a:pt x="564148" y="174625"/>
                    </a:lnTo>
                    <a:lnTo>
                      <a:pt x="573032" y="157480"/>
                    </a:lnTo>
                    <a:lnTo>
                      <a:pt x="582234" y="140970"/>
                    </a:lnTo>
                    <a:lnTo>
                      <a:pt x="591753" y="125413"/>
                    </a:lnTo>
                    <a:lnTo>
                      <a:pt x="601589" y="110490"/>
                    </a:lnTo>
                    <a:lnTo>
                      <a:pt x="611742" y="96838"/>
                    </a:lnTo>
                    <a:close/>
                    <a:moveTo>
                      <a:pt x="801166" y="63818"/>
                    </a:moveTo>
                    <a:lnTo>
                      <a:pt x="801166" y="245110"/>
                    </a:lnTo>
                    <a:lnTo>
                      <a:pt x="837655" y="244158"/>
                    </a:lnTo>
                    <a:lnTo>
                      <a:pt x="873509" y="242570"/>
                    </a:lnTo>
                    <a:lnTo>
                      <a:pt x="909363" y="240348"/>
                    </a:lnTo>
                    <a:lnTo>
                      <a:pt x="944266" y="237173"/>
                    </a:lnTo>
                    <a:lnTo>
                      <a:pt x="935064" y="216853"/>
                    </a:lnTo>
                    <a:lnTo>
                      <a:pt x="925545" y="197803"/>
                    </a:lnTo>
                    <a:lnTo>
                      <a:pt x="916027" y="179705"/>
                    </a:lnTo>
                    <a:lnTo>
                      <a:pt x="906190" y="162878"/>
                    </a:lnTo>
                    <a:lnTo>
                      <a:pt x="901114" y="155258"/>
                    </a:lnTo>
                    <a:lnTo>
                      <a:pt x="896037" y="147320"/>
                    </a:lnTo>
                    <a:lnTo>
                      <a:pt x="890960" y="140018"/>
                    </a:lnTo>
                    <a:lnTo>
                      <a:pt x="885884" y="133033"/>
                    </a:lnTo>
                    <a:lnTo>
                      <a:pt x="880807" y="126048"/>
                    </a:lnTo>
                    <a:lnTo>
                      <a:pt x="875730" y="119698"/>
                    </a:lnTo>
                    <a:lnTo>
                      <a:pt x="870019" y="113665"/>
                    </a:lnTo>
                    <a:lnTo>
                      <a:pt x="864942" y="107633"/>
                    </a:lnTo>
                    <a:lnTo>
                      <a:pt x="856693" y="99695"/>
                    </a:lnTo>
                    <a:lnTo>
                      <a:pt x="848760" y="92075"/>
                    </a:lnTo>
                    <a:lnTo>
                      <a:pt x="840828" y="85725"/>
                    </a:lnTo>
                    <a:lnTo>
                      <a:pt x="832896" y="79693"/>
                    </a:lnTo>
                    <a:lnTo>
                      <a:pt x="824963" y="74613"/>
                    </a:lnTo>
                    <a:lnTo>
                      <a:pt x="817031" y="70168"/>
                    </a:lnTo>
                    <a:lnTo>
                      <a:pt x="809099" y="66675"/>
                    </a:lnTo>
                    <a:lnTo>
                      <a:pt x="801166" y="63818"/>
                    </a:lnTo>
                    <a:close/>
                    <a:moveTo>
                      <a:pt x="742467" y="63818"/>
                    </a:moveTo>
                    <a:lnTo>
                      <a:pt x="734535" y="66675"/>
                    </a:lnTo>
                    <a:lnTo>
                      <a:pt x="726920" y="70168"/>
                    </a:lnTo>
                    <a:lnTo>
                      <a:pt x="718987" y="74613"/>
                    </a:lnTo>
                    <a:lnTo>
                      <a:pt x="711055" y="79693"/>
                    </a:lnTo>
                    <a:lnTo>
                      <a:pt x="703123" y="85725"/>
                    </a:lnTo>
                    <a:lnTo>
                      <a:pt x="694873" y="92075"/>
                    </a:lnTo>
                    <a:lnTo>
                      <a:pt x="686941" y="99695"/>
                    </a:lnTo>
                    <a:lnTo>
                      <a:pt x="678691" y="107633"/>
                    </a:lnTo>
                    <a:lnTo>
                      <a:pt x="673614" y="113665"/>
                    </a:lnTo>
                    <a:lnTo>
                      <a:pt x="668538" y="119698"/>
                    </a:lnTo>
                    <a:lnTo>
                      <a:pt x="662826" y="126048"/>
                    </a:lnTo>
                    <a:lnTo>
                      <a:pt x="657750" y="133033"/>
                    </a:lnTo>
                    <a:lnTo>
                      <a:pt x="652990" y="140018"/>
                    </a:lnTo>
                    <a:lnTo>
                      <a:pt x="647596" y="147320"/>
                    </a:lnTo>
                    <a:lnTo>
                      <a:pt x="642519" y="154940"/>
                    </a:lnTo>
                    <a:lnTo>
                      <a:pt x="637760" y="162878"/>
                    </a:lnTo>
                    <a:lnTo>
                      <a:pt x="632683" y="171450"/>
                    </a:lnTo>
                    <a:lnTo>
                      <a:pt x="627607" y="179705"/>
                    </a:lnTo>
                    <a:lnTo>
                      <a:pt x="618088" y="197803"/>
                    </a:lnTo>
                    <a:lnTo>
                      <a:pt x="608569" y="216853"/>
                    </a:lnTo>
                    <a:lnTo>
                      <a:pt x="599685" y="237173"/>
                    </a:lnTo>
                    <a:lnTo>
                      <a:pt x="634587" y="240030"/>
                    </a:lnTo>
                    <a:lnTo>
                      <a:pt x="670124" y="242570"/>
                    </a:lnTo>
                    <a:lnTo>
                      <a:pt x="705978" y="244158"/>
                    </a:lnTo>
                    <a:lnTo>
                      <a:pt x="742467" y="245110"/>
                    </a:lnTo>
                    <a:lnTo>
                      <a:pt x="742467" y="63818"/>
                    </a:lnTo>
                    <a:close/>
                    <a:moveTo>
                      <a:pt x="754841" y="0"/>
                    </a:moveTo>
                    <a:lnTo>
                      <a:pt x="771975" y="0"/>
                    </a:lnTo>
                    <a:lnTo>
                      <a:pt x="789109" y="0"/>
                    </a:lnTo>
                    <a:lnTo>
                      <a:pt x="806243" y="635"/>
                    </a:lnTo>
                    <a:lnTo>
                      <a:pt x="823377" y="1588"/>
                    </a:lnTo>
                    <a:lnTo>
                      <a:pt x="840193" y="2858"/>
                    </a:lnTo>
                    <a:lnTo>
                      <a:pt x="856693" y="4445"/>
                    </a:lnTo>
                    <a:lnTo>
                      <a:pt x="873509" y="6350"/>
                    </a:lnTo>
                    <a:lnTo>
                      <a:pt x="890008" y="9208"/>
                    </a:lnTo>
                    <a:lnTo>
                      <a:pt x="906508" y="11748"/>
                    </a:lnTo>
                    <a:lnTo>
                      <a:pt x="923007" y="14923"/>
                    </a:lnTo>
                    <a:lnTo>
                      <a:pt x="939189" y="18098"/>
                    </a:lnTo>
                    <a:lnTo>
                      <a:pt x="955371" y="21908"/>
                    </a:lnTo>
                    <a:lnTo>
                      <a:pt x="971236" y="25718"/>
                    </a:lnTo>
                    <a:lnTo>
                      <a:pt x="987100" y="30480"/>
                    </a:lnTo>
                    <a:lnTo>
                      <a:pt x="1002965" y="35243"/>
                    </a:lnTo>
                    <a:lnTo>
                      <a:pt x="1018512" y="40005"/>
                    </a:lnTo>
                    <a:lnTo>
                      <a:pt x="1034060" y="45720"/>
                    </a:lnTo>
                    <a:lnTo>
                      <a:pt x="1049290" y="51435"/>
                    </a:lnTo>
                    <a:lnTo>
                      <a:pt x="1064520" y="57150"/>
                    </a:lnTo>
                    <a:lnTo>
                      <a:pt x="1079115" y="63818"/>
                    </a:lnTo>
                    <a:lnTo>
                      <a:pt x="1094028" y="70168"/>
                    </a:lnTo>
                    <a:lnTo>
                      <a:pt x="1108624" y="76835"/>
                    </a:lnTo>
                    <a:lnTo>
                      <a:pt x="1123219" y="84455"/>
                    </a:lnTo>
                    <a:lnTo>
                      <a:pt x="1137497" y="91758"/>
                    </a:lnTo>
                    <a:lnTo>
                      <a:pt x="1151458" y="99695"/>
                    </a:lnTo>
                    <a:lnTo>
                      <a:pt x="1165419" y="107633"/>
                    </a:lnTo>
                    <a:lnTo>
                      <a:pt x="1179063" y="116205"/>
                    </a:lnTo>
                    <a:lnTo>
                      <a:pt x="1192707" y="124778"/>
                    </a:lnTo>
                    <a:lnTo>
                      <a:pt x="1206033" y="133668"/>
                    </a:lnTo>
                    <a:lnTo>
                      <a:pt x="1219042" y="142558"/>
                    </a:lnTo>
                    <a:lnTo>
                      <a:pt x="1232051" y="152400"/>
                    </a:lnTo>
                    <a:lnTo>
                      <a:pt x="1244743" y="161925"/>
                    </a:lnTo>
                    <a:lnTo>
                      <a:pt x="1257434" y="171768"/>
                    </a:lnTo>
                    <a:lnTo>
                      <a:pt x="1270126" y="182245"/>
                    </a:lnTo>
                    <a:lnTo>
                      <a:pt x="1282818" y="193358"/>
                    </a:lnTo>
                    <a:lnTo>
                      <a:pt x="1295192" y="204470"/>
                    </a:lnTo>
                    <a:lnTo>
                      <a:pt x="1307567" y="215900"/>
                    </a:lnTo>
                    <a:lnTo>
                      <a:pt x="1323749" y="232093"/>
                    </a:lnTo>
                    <a:lnTo>
                      <a:pt x="1339296" y="248920"/>
                    </a:lnTo>
                    <a:lnTo>
                      <a:pt x="1354844" y="266065"/>
                    </a:lnTo>
                    <a:lnTo>
                      <a:pt x="1369756" y="283528"/>
                    </a:lnTo>
                    <a:lnTo>
                      <a:pt x="1384035" y="301625"/>
                    </a:lnTo>
                    <a:lnTo>
                      <a:pt x="1397995" y="320358"/>
                    </a:lnTo>
                    <a:lnTo>
                      <a:pt x="1411322" y="339090"/>
                    </a:lnTo>
                    <a:lnTo>
                      <a:pt x="1423696" y="358775"/>
                    </a:lnTo>
                    <a:lnTo>
                      <a:pt x="1431629" y="371158"/>
                    </a:lnTo>
                    <a:lnTo>
                      <a:pt x="1439244" y="383858"/>
                    </a:lnTo>
                    <a:lnTo>
                      <a:pt x="1446859" y="396875"/>
                    </a:lnTo>
                    <a:lnTo>
                      <a:pt x="1453839" y="410210"/>
                    </a:lnTo>
                    <a:lnTo>
                      <a:pt x="1463675" y="429260"/>
                    </a:lnTo>
                    <a:lnTo>
                      <a:pt x="1301855" y="429260"/>
                    </a:lnTo>
                    <a:lnTo>
                      <a:pt x="1321528" y="420370"/>
                    </a:lnTo>
                    <a:lnTo>
                      <a:pt x="1340565" y="411480"/>
                    </a:lnTo>
                    <a:lnTo>
                      <a:pt x="1358651" y="401955"/>
                    </a:lnTo>
                    <a:lnTo>
                      <a:pt x="1375785" y="392430"/>
                    </a:lnTo>
                    <a:lnTo>
                      <a:pt x="1364680" y="375603"/>
                    </a:lnTo>
                    <a:lnTo>
                      <a:pt x="1353257" y="359093"/>
                    </a:lnTo>
                    <a:lnTo>
                      <a:pt x="1341517" y="343218"/>
                    </a:lnTo>
                    <a:lnTo>
                      <a:pt x="1329143" y="327343"/>
                    </a:lnTo>
                    <a:lnTo>
                      <a:pt x="1316451" y="311785"/>
                    </a:lnTo>
                    <a:lnTo>
                      <a:pt x="1303442" y="296863"/>
                    </a:lnTo>
                    <a:lnTo>
                      <a:pt x="1290116" y="281940"/>
                    </a:lnTo>
                    <a:lnTo>
                      <a:pt x="1276155" y="267653"/>
                    </a:lnTo>
                    <a:lnTo>
                      <a:pt x="1268222" y="260033"/>
                    </a:lnTo>
                    <a:lnTo>
                      <a:pt x="1260607" y="252730"/>
                    </a:lnTo>
                    <a:lnTo>
                      <a:pt x="1244425" y="238125"/>
                    </a:lnTo>
                    <a:lnTo>
                      <a:pt x="1215869" y="246698"/>
                    </a:lnTo>
                    <a:lnTo>
                      <a:pt x="1200956" y="250825"/>
                    </a:lnTo>
                    <a:lnTo>
                      <a:pt x="1186361" y="254953"/>
                    </a:lnTo>
                    <a:lnTo>
                      <a:pt x="1198735" y="274955"/>
                    </a:lnTo>
                    <a:lnTo>
                      <a:pt x="1210792" y="295275"/>
                    </a:lnTo>
                    <a:lnTo>
                      <a:pt x="1222215" y="316230"/>
                    </a:lnTo>
                    <a:lnTo>
                      <a:pt x="1233003" y="337820"/>
                    </a:lnTo>
                    <a:lnTo>
                      <a:pt x="1243473" y="360045"/>
                    </a:lnTo>
                    <a:lnTo>
                      <a:pt x="1253310" y="382588"/>
                    </a:lnTo>
                    <a:lnTo>
                      <a:pt x="1262828" y="405448"/>
                    </a:lnTo>
                    <a:lnTo>
                      <a:pt x="1271395" y="429260"/>
                    </a:lnTo>
                    <a:lnTo>
                      <a:pt x="1208888" y="429260"/>
                    </a:lnTo>
                    <a:lnTo>
                      <a:pt x="1200004" y="407353"/>
                    </a:lnTo>
                    <a:lnTo>
                      <a:pt x="1190803" y="385763"/>
                    </a:lnTo>
                    <a:lnTo>
                      <a:pt x="1180967" y="365125"/>
                    </a:lnTo>
                    <a:lnTo>
                      <a:pt x="1170813" y="344805"/>
                    </a:lnTo>
                    <a:lnTo>
                      <a:pt x="1160025" y="325120"/>
                    </a:lnTo>
                    <a:lnTo>
                      <a:pt x="1148603" y="306070"/>
                    </a:lnTo>
                    <a:lnTo>
                      <a:pt x="1137180" y="287020"/>
                    </a:lnTo>
                    <a:lnTo>
                      <a:pt x="1125123" y="269240"/>
                    </a:lnTo>
                    <a:lnTo>
                      <a:pt x="1101009" y="274320"/>
                    </a:lnTo>
                    <a:lnTo>
                      <a:pt x="1076260" y="278765"/>
                    </a:lnTo>
                    <a:lnTo>
                      <a:pt x="1051194" y="282893"/>
                    </a:lnTo>
                    <a:lnTo>
                      <a:pt x="1025493" y="286703"/>
                    </a:lnTo>
                    <a:lnTo>
                      <a:pt x="1031204" y="303213"/>
                    </a:lnTo>
                    <a:lnTo>
                      <a:pt x="1036281" y="320040"/>
                    </a:lnTo>
                    <a:lnTo>
                      <a:pt x="1041040" y="337503"/>
                    </a:lnTo>
                    <a:lnTo>
                      <a:pt x="1045800" y="355283"/>
                    </a:lnTo>
                    <a:lnTo>
                      <a:pt x="1050559" y="373063"/>
                    </a:lnTo>
                    <a:lnTo>
                      <a:pt x="1054684" y="391478"/>
                    </a:lnTo>
                    <a:lnTo>
                      <a:pt x="1058809" y="410528"/>
                    </a:lnTo>
                    <a:lnTo>
                      <a:pt x="1062616" y="429260"/>
                    </a:lnTo>
                    <a:lnTo>
                      <a:pt x="1002965" y="429260"/>
                    </a:lnTo>
                    <a:lnTo>
                      <a:pt x="999475" y="412750"/>
                    </a:lnTo>
                    <a:lnTo>
                      <a:pt x="995667" y="396240"/>
                    </a:lnTo>
                    <a:lnTo>
                      <a:pt x="991542" y="380365"/>
                    </a:lnTo>
                    <a:lnTo>
                      <a:pt x="987418" y="364490"/>
                    </a:lnTo>
                    <a:lnTo>
                      <a:pt x="982658" y="346075"/>
                    </a:lnTo>
                    <a:lnTo>
                      <a:pt x="976947" y="328295"/>
                    </a:lnTo>
                    <a:lnTo>
                      <a:pt x="971553" y="311150"/>
                    </a:lnTo>
                    <a:lnTo>
                      <a:pt x="966159" y="294005"/>
                    </a:lnTo>
                    <a:lnTo>
                      <a:pt x="946169" y="295910"/>
                    </a:lnTo>
                    <a:lnTo>
                      <a:pt x="926180" y="297815"/>
                    </a:lnTo>
                    <a:lnTo>
                      <a:pt x="905556" y="299403"/>
                    </a:lnTo>
                    <a:lnTo>
                      <a:pt x="884932" y="300673"/>
                    </a:lnTo>
                    <a:lnTo>
                      <a:pt x="864308" y="301625"/>
                    </a:lnTo>
                    <a:lnTo>
                      <a:pt x="843684" y="302578"/>
                    </a:lnTo>
                    <a:lnTo>
                      <a:pt x="822742" y="303213"/>
                    </a:lnTo>
                    <a:lnTo>
                      <a:pt x="801166" y="303848"/>
                    </a:lnTo>
                    <a:lnTo>
                      <a:pt x="801166" y="519748"/>
                    </a:lnTo>
                    <a:lnTo>
                      <a:pt x="822108" y="519113"/>
                    </a:lnTo>
                    <a:lnTo>
                      <a:pt x="843366" y="518478"/>
                    </a:lnTo>
                    <a:lnTo>
                      <a:pt x="864308" y="517525"/>
                    </a:lnTo>
                    <a:lnTo>
                      <a:pt x="884614" y="516573"/>
                    </a:lnTo>
                    <a:lnTo>
                      <a:pt x="884614" y="575310"/>
                    </a:lnTo>
                    <a:lnTo>
                      <a:pt x="864308" y="576263"/>
                    </a:lnTo>
                    <a:lnTo>
                      <a:pt x="843366" y="577215"/>
                    </a:lnTo>
                    <a:lnTo>
                      <a:pt x="822108" y="577850"/>
                    </a:lnTo>
                    <a:lnTo>
                      <a:pt x="801166" y="578168"/>
                    </a:lnTo>
                    <a:lnTo>
                      <a:pt x="801166" y="742950"/>
                    </a:lnTo>
                    <a:lnTo>
                      <a:pt x="884614" y="742950"/>
                    </a:lnTo>
                    <a:lnTo>
                      <a:pt x="884614" y="801688"/>
                    </a:lnTo>
                    <a:lnTo>
                      <a:pt x="801166" y="801688"/>
                    </a:lnTo>
                    <a:lnTo>
                      <a:pt x="801166" y="965835"/>
                    </a:lnTo>
                    <a:lnTo>
                      <a:pt x="822108" y="966470"/>
                    </a:lnTo>
                    <a:lnTo>
                      <a:pt x="843366" y="967105"/>
                    </a:lnTo>
                    <a:lnTo>
                      <a:pt x="864308" y="968058"/>
                    </a:lnTo>
                    <a:lnTo>
                      <a:pt x="884614" y="969010"/>
                    </a:lnTo>
                    <a:lnTo>
                      <a:pt x="884614" y="1028065"/>
                    </a:lnTo>
                    <a:lnTo>
                      <a:pt x="864308" y="1026795"/>
                    </a:lnTo>
                    <a:lnTo>
                      <a:pt x="843366" y="1025843"/>
                    </a:lnTo>
                    <a:lnTo>
                      <a:pt x="822108" y="1025208"/>
                    </a:lnTo>
                    <a:lnTo>
                      <a:pt x="801166" y="1024890"/>
                    </a:lnTo>
                    <a:lnTo>
                      <a:pt x="801166" y="1240473"/>
                    </a:lnTo>
                    <a:lnTo>
                      <a:pt x="824963" y="1240790"/>
                    </a:lnTo>
                    <a:lnTo>
                      <a:pt x="848126" y="1241743"/>
                    </a:lnTo>
                    <a:lnTo>
                      <a:pt x="832896" y="1300163"/>
                    </a:lnTo>
                    <a:lnTo>
                      <a:pt x="801166" y="1299528"/>
                    </a:lnTo>
                    <a:lnTo>
                      <a:pt x="801166" y="1423353"/>
                    </a:lnTo>
                    <a:lnTo>
                      <a:pt x="771658" y="1538606"/>
                    </a:lnTo>
                    <a:lnTo>
                      <a:pt x="771023" y="1541781"/>
                    </a:lnTo>
                    <a:lnTo>
                      <a:pt x="771023" y="1544638"/>
                    </a:lnTo>
                    <a:lnTo>
                      <a:pt x="753890" y="1544321"/>
                    </a:lnTo>
                    <a:lnTo>
                      <a:pt x="736756" y="1543686"/>
                    </a:lnTo>
                    <a:lnTo>
                      <a:pt x="719622" y="1542733"/>
                    </a:lnTo>
                    <a:lnTo>
                      <a:pt x="702805" y="1541463"/>
                    </a:lnTo>
                    <a:lnTo>
                      <a:pt x="685989" y="1539558"/>
                    </a:lnTo>
                    <a:lnTo>
                      <a:pt x="669489" y="1537653"/>
                    </a:lnTo>
                    <a:lnTo>
                      <a:pt x="652673" y="1535431"/>
                    </a:lnTo>
                    <a:lnTo>
                      <a:pt x="636491" y="1532573"/>
                    </a:lnTo>
                    <a:lnTo>
                      <a:pt x="619992" y="1529716"/>
                    </a:lnTo>
                    <a:lnTo>
                      <a:pt x="603810" y="1526223"/>
                    </a:lnTo>
                    <a:lnTo>
                      <a:pt x="587628" y="1522096"/>
                    </a:lnTo>
                    <a:lnTo>
                      <a:pt x="571763" y="1518286"/>
                    </a:lnTo>
                    <a:lnTo>
                      <a:pt x="555898" y="1513841"/>
                    </a:lnTo>
                    <a:lnTo>
                      <a:pt x="540351" y="1509078"/>
                    </a:lnTo>
                    <a:lnTo>
                      <a:pt x="524486" y="1503998"/>
                    </a:lnTo>
                    <a:lnTo>
                      <a:pt x="509256" y="1498601"/>
                    </a:lnTo>
                    <a:lnTo>
                      <a:pt x="494343" y="1492886"/>
                    </a:lnTo>
                    <a:lnTo>
                      <a:pt x="479113" y="1486853"/>
                    </a:lnTo>
                    <a:lnTo>
                      <a:pt x="464200" y="1480503"/>
                    </a:lnTo>
                    <a:lnTo>
                      <a:pt x="449288" y="1474153"/>
                    </a:lnTo>
                    <a:lnTo>
                      <a:pt x="434692" y="1467168"/>
                    </a:lnTo>
                    <a:lnTo>
                      <a:pt x="420414" y="1459866"/>
                    </a:lnTo>
                    <a:lnTo>
                      <a:pt x="406136" y="1452246"/>
                    </a:lnTo>
                    <a:lnTo>
                      <a:pt x="392175" y="1444626"/>
                    </a:lnTo>
                    <a:lnTo>
                      <a:pt x="378214" y="1436688"/>
                    </a:lnTo>
                    <a:lnTo>
                      <a:pt x="364570" y="1428116"/>
                    </a:lnTo>
                    <a:lnTo>
                      <a:pt x="350927" y="1419861"/>
                    </a:lnTo>
                    <a:lnTo>
                      <a:pt x="337600" y="1410653"/>
                    </a:lnTo>
                    <a:lnTo>
                      <a:pt x="324591" y="1401763"/>
                    </a:lnTo>
                    <a:lnTo>
                      <a:pt x="311582" y="1392238"/>
                    </a:lnTo>
                    <a:lnTo>
                      <a:pt x="298891" y="1382396"/>
                    </a:lnTo>
                    <a:lnTo>
                      <a:pt x="286199" y="1372553"/>
                    </a:lnTo>
                    <a:lnTo>
                      <a:pt x="273507" y="1361758"/>
                    </a:lnTo>
                    <a:lnTo>
                      <a:pt x="260815" y="1351280"/>
                    </a:lnTo>
                    <a:lnTo>
                      <a:pt x="248441" y="1339850"/>
                    </a:lnTo>
                    <a:lnTo>
                      <a:pt x="236701" y="1328420"/>
                    </a:lnTo>
                    <a:lnTo>
                      <a:pt x="220202" y="1311910"/>
                    </a:lnTo>
                    <a:lnTo>
                      <a:pt x="204337" y="1295400"/>
                    </a:lnTo>
                    <a:lnTo>
                      <a:pt x="188790" y="1278255"/>
                    </a:lnTo>
                    <a:lnTo>
                      <a:pt x="173877" y="1260475"/>
                    </a:lnTo>
                    <a:lnTo>
                      <a:pt x="159599" y="1242378"/>
                    </a:lnTo>
                    <a:lnTo>
                      <a:pt x="145638" y="1223963"/>
                    </a:lnTo>
                    <a:lnTo>
                      <a:pt x="132629" y="1204913"/>
                    </a:lnTo>
                    <a:lnTo>
                      <a:pt x="119937" y="1185863"/>
                    </a:lnTo>
                    <a:lnTo>
                      <a:pt x="112005" y="1173163"/>
                    </a:lnTo>
                    <a:lnTo>
                      <a:pt x="104390" y="1160463"/>
                    </a:lnTo>
                    <a:lnTo>
                      <a:pt x="97409" y="1147445"/>
                    </a:lnTo>
                    <a:lnTo>
                      <a:pt x="90111" y="1134428"/>
                    </a:lnTo>
                    <a:lnTo>
                      <a:pt x="79641" y="1114108"/>
                    </a:lnTo>
                    <a:lnTo>
                      <a:pt x="69805" y="1093153"/>
                    </a:lnTo>
                    <a:lnTo>
                      <a:pt x="60286" y="1072198"/>
                    </a:lnTo>
                    <a:lnTo>
                      <a:pt x="51719" y="1050608"/>
                    </a:lnTo>
                    <a:lnTo>
                      <a:pt x="43469" y="1029018"/>
                    </a:lnTo>
                    <a:lnTo>
                      <a:pt x="36172" y="1006793"/>
                    </a:lnTo>
                    <a:lnTo>
                      <a:pt x="29826" y="984568"/>
                    </a:lnTo>
                    <a:lnTo>
                      <a:pt x="23480" y="961708"/>
                    </a:lnTo>
                    <a:lnTo>
                      <a:pt x="18086" y="939165"/>
                    </a:lnTo>
                    <a:lnTo>
                      <a:pt x="13326" y="915988"/>
                    </a:lnTo>
                    <a:lnTo>
                      <a:pt x="9202" y="892493"/>
                    </a:lnTo>
                    <a:lnTo>
                      <a:pt x="6029" y="868998"/>
                    </a:lnTo>
                    <a:lnTo>
                      <a:pt x="3490" y="845185"/>
                    </a:lnTo>
                    <a:lnTo>
                      <a:pt x="1587" y="820738"/>
                    </a:lnTo>
                    <a:lnTo>
                      <a:pt x="317" y="796608"/>
                    </a:lnTo>
                    <a:lnTo>
                      <a:pt x="0" y="772160"/>
                    </a:lnTo>
                    <a:lnTo>
                      <a:pt x="317" y="747713"/>
                    </a:lnTo>
                    <a:lnTo>
                      <a:pt x="1587" y="723583"/>
                    </a:lnTo>
                    <a:lnTo>
                      <a:pt x="3490" y="699453"/>
                    </a:lnTo>
                    <a:lnTo>
                      <a:pt x="6029" y="675640"/>
                    </a:lnTo>
                    <a:lnTo>
                      <a:pt x="9202" y="651828"/>
                    </a:lnTo>
                    <a:lnTo>
                      <a:pt x="13326" y="628650"/>
                    </a:lnTo>
                    <a:lnTo>
                      <a:pt x="18086" y="605473"/>
                    </a:lnTo>
                    <a:lnTo>
                      <a:pt x="23480" y="582295"/>
                    </a:lnTo>
                    <a:lnTo>
                      <a:pt x="29826" y="559753"/>
                    </a:lnTo>
                    <a:lnTo>
                      <a:pt x="36172" y="537528"/>
                    </a:lnTo>
                    <a:lnTo>
                      <a:pt x="43469" y="515620"/>
                    </a:lnTo>
                    <a:lnTo>
                      <a:pt x="51719" y="493713"/>
                    </a:lnTo>
                    <a:lnTo>
                      <a:pt x="60286" y="472440"/>
                    </a:lnTo>
                    <a:lnTo>
                      <a:pt x="69805" y="451168"/>
                    </a:lnTo>
                    <a:lnTo>
                      <a:pt x="79641" y="430530"/>
                    </a:lnTo>
                    <a:lnTo>
                      <a:pt x="90111" y="410210"/>
                    </a:lnTo>
                    <a:lnTo>
                      <a:pt x="97409" y="396875"/>
                    </a:lnTo>
                    <a:lnTo>
                      <a:pt x="104390" y="383858"/>
                    </a:lnTo>
                    <a:lnTo>
                      <a:pt x="112005" y="371158"/>
                    </a:lnTo>
                    <a:lnTo>
                      <a:pt x="119937" y="358775"/>
                    </a:lnTo>
                    <a:lnTo>
                      <a:pt x="132629" y="339090"/>
                    </a:lnTo>
                    <a:lnTo>
                      <a:pt x="145638" y="320040"/>
                    </a:lnTo>
                    <a:lnTo>
                      <a:pt x="159599" y="301625"/>
                    </a:lnTo>
                    <a:lnTo>
                      <a:pt x="173877" y="283528"/>
                    </a:lnTo>
                    <a:lnTo>
                      <a:pt x="188790" y="266065"/>
                    </a:lnTo>
                    <a:lnTo>
                      <a:pt x="204337" y="248920"/>
                    </a:lnTo>
                    <a:lnTo>
                      <a:pt x="220202" y="232093"/>
                    </a:lnTo>
                    <a:lnTo>
                      <a:pt x="236701" y="215900"/>
                    </a:lnTo>
                    <a:lnTo>
                      <a:pt x="248441" y="204470"/>
                    </a:lnTo>
                    <a:lnTo>
                      <a:pt x="260815" y="193358"/>
                    </a:lnTo>
                    <a:lnTo>
                      <a:pt x="273507" y="182245"/>
                    </a:lnTo>
                    <a:lnTo>
                      <a:pt x="286199" y="171768"/>
                    </a:lnTo>
                    <a:lnTo>
                      <a:pt x="298891" y="161925"/>
                    </a:lnTo>
                    <a:lnTo>
                      <a:pt x="311582" y="152400"/>
                    </a:lnTo>
                    <a:lnTo>
                      <a:pt x="324591" y="142558"/>
                    </a:lnTo>
                    <a:lnTo>
                      <a:pt x="337600" y="133668"/>
                    </a:lnTo>
                    <a:lnTo>
                      <a:pt x="350927" y="124460"/>
                    </a:lnTo>
                    <a:lnTo>
                      <a:pt x="364570" y="116205"/>
                    </a:lnTo>
                    <a:lnTo>
                      <a:pt x="378531" y="107633"/>
                    </a:lnTo>
                    <a:lnTo>
                      <a:pt x="392492" y="99695"/>
                    </a:lnTo>
                    <a:lnTo>
                      <a:pt x="406136" y="91758"/>
                    </a:lnTo>
                    <a:lnTo>
                      <a:pt x="420731" y="84455"/>
                    </a:lnTo>
                    <a:lnTo>
                      <a:pt x="435009" y="76835"/>
                    </a:lnTo>
                    <a:lnTo>
                      <a:pt x="449922" y="70168"/>
                    </a:lnTo>
                    <a:lnTo>
                      <a:pt x="464518" y="63818"/>
                    </a:lnTo>
                    <a:lnTo>
                      <a:pt x="479748" y="57150"/>
                    </a:lnTo>
                    <a:lnTo>
                      <a:pt x="494661" y="51118"/>
                    </a:lnTo>
                    <a:lnTo>
                      <a:pt x="509573" y="45720"/>
                    </a:lnTo>
                    <a:lnTo>
                      <a:pt x="525121" y="40005"/>
                    </a:lnTo>
                    <a:lnTo>
                      <a:pt x="540668" y="35243"/>
                    </a:lnTo>
                    <a:lnTo>
                      <a:pt x="556533" y="30480"/>
                    </a:lnTo>
                    <a:lnTo>
                      <a:pt x="572398" y="25718"/>
                    </a:lnTo>
                    <a:lnTo>
                      <a:pt x="588262" y="21908"/>
                    </a:lnTo>
                    <a:lnTo>
                      <a:pt x="604444" y="18098"/>
                    </a:lnTo>
                    <a:lnTo>
                      <a:pt x="620626" y="14605"/>
                    </a:lnTo>
                    <a:lnTo>
                      <a:pt x="637125" y="11748"/>
                    </a:lnTo>
                    <a:lnTo>
                      <a:pt x="653625" y="9208"/>
                    </a:lnTo>
                    <a:lnTo>
                      <a:pt x="670124" y="6350"/>
                    </a:lnTo>
                    <a:lnTo>
                      <a:pt x="686941" y="4445"/>
                    </a:lnTo>
                    <a:lnTo>
                      <a:pt x="703757" y="2858"/>
                    </a:lnTo>
                    <a:lnTo>
                      <a:pt x="720574" y="1588"/>
                    </a:lnTo>
                    <a:lnTo>
                      <a:pt x="737708" y="635"/>
                    </a:lnTo>
                    <a:lnTo>
                      <a:pt x="75484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KSO_Shape"/>
              <p:cNvSpPr>
                <a:spLocks/>
              </p:cNvSpPr>
              <p:nvPr/>
            </p:nvSpPr>
            <p:spPr bwMode="auto">
              <a:xfrm>
                <a:off x="9785646" y="5144677"/>
                <a:ext cx="528390" cy="335134"/>
              </a:xfrm>
              <a:custGeom>
                <a:avLst/>
                <a:gdLst>
                  <a:gd name="T0" fmla="*/ 151004 w 5185"/>
                  <a:gd name="T1" fmla="*/ 1065477 h 3880"/>
                  <a:gd name="T2" fmla="*/ 1873403 w 5185"/>
                  <a:gd name="T3" fmla="*/ 1297678 h 3880"/>
                  <a:gd name="T4" fmla="*/ 751713 w 5185"/>
                  <a:gd name="T5" fmla="*/ 1241832 h 3880"/>
                  <a:gd name="T6" fmla="*/ 1108464 w 5185"/>
                  <a:gd name="T7" fmla="*/ 1148144 h 3880"/>
                  <a:gd name="T8" fmla="*/ 751713 w 5185"/>
                  <a:gd name="T9" fmla="*/ 1241832 h 3880"/>
                  <a:gd name="T10" fmla="*/ 1726808 w 5185"/>
                  <a:gd name="T11" fmla="*/ 1012203 h 3880"/>
                  <a:gd name="T12" fmla="*/ 1726073 w 5185"/>
                  <a:gd name="T13" fmla="*/ 1007794 h 3880"/>
                  <a:gd name="T14" fmla="*/ 1726808 w 5185"/>
                  <a:gd name="T15" fmla="*/ 44089 h 3880"/>
                  <a:gd name="T16" fmla="*/ 1726441 w 5185"/>
                  <a:gd name="T17" fmla="*/ 39680 h 3880"/>
                  <a:gd name="T18" fmla="*/ 1724604 w 5185"/>
                  <a:gd name="T19" fmla="*/ 30862 h 3880"/>
                  <a:gd name="T20" fmla="*/ 1721297 w 5185"/>
                  <a:gd name="T21" fmla="*/ 23147 h 3880"/>
                  <a:gd name="T22" fmla="*/ 1716888 w 5185"/>
                  <a:gd name="T23" fmla="*/ 15798 h 3880"/>
                  <a:gd name="T24" fmla="*/ 1711010 w 5185"/>
                  <a:gd name="T25" fmla="*/ 9920 h 3880"/>
                  <a:gd name="T26" fmla="*/ 1703662 w 5185"/>
                  <a:gd name="T27" fmla="*/ 5144 h 3880"/>
                  <a:gd name="T28" fmla="*/ 1695946 w 5185"/>
                  <a:gd name="T29" fmla="*/ 1837 h 3880"/>
                  <a:gd name="T30" fmla="*/ 1687128 w 5185"/>
                  <a:gd name="T31" fmla="*/ 367 h 3880"/>
                  <a:gd name="T32" fmla="*/ 222281 w 5185"/>
                  <a:gd name="T33" fmla="*/ 0 h 3880"/>
                  <a:gd name="T34" fmla="*/ 217872 w 5185"/>
                  <a:gd name="T35" fmla="*/ 367 h 3880"/>
                  <a:gd name="T36" fmla="*/ 209054 w 5185"/>
                  <a:gd name="T37" fmla="*/ 1837 h 3880"/>
                  <a:gd name="T38" fmla="*/ 201338 w 5185"/>
                  <a:gd name="T39" fmla="*/ 5144 h 3880"/>
                  <a:gd name="T40" fmla="*/ 194358 w 5185"/>
                  <a:gd name="T41" fmla="*/ 9920 h 3880"/>
                  <a:gd name="T42" fmla="*/ 188112 w 5185"/>
                  <a:gd name="T43" fmla="*/ 15798 h 3880"/>
                  <a:gd name="T44" fmla="*/ 183336 w 5185"/>
                  <a:gd name="T45" fmla="*/ 23147 h 3880"/>
                  <a:gd name="T46" fmla="*/ 180029 w 5185"/>
                  <a:gd name="T47" fmla="*/ 30862 h 3880"/>
                  <a:gd name="T48" fmla="*/ 178559 w 5185"/>
                  <a:gd name="T49" fmla="*/ 39680 h 3880"/>
                  <a:gd name="T50" fmla="*/ 178192 w 5185"/>
                  <a:gd name="T51" fmla="*/ 1003386 h 3880"/>
                  <a:gd name="T52" fmla="*/ 178559 w 5185"/>
                  <a:gd name="T53" fmla="*/ 1007794 h 3880"/>
                  <a:gd name="T54" fmla="*/ 178192 w 5185"/>
                  <a:gd name="T55" fmla="*/ 1012203 h 3880"/>
                  <a:gd name="T56" fmla="*/ 1727176 w 5185"/>
                  <a:gd name="T57" fmla="*/ 1012571 h 3880"/>
                  <a:gd name="T58" fmla="*/ 1616954 w 5185"/>
                  <a:gd name="T59" fmla="*/ 937620 h 3880"/>
                  <a:gd name="T60" fmla="*/ 288046 w 5185"/>
                  <a:gd name="T61" fmla="*/ 109854 h 3880"/>
                  <a:gd name="T62" fmla="*/ 1616954 w 5185"/>
                  <a:gd name="T63" fmla="*/ 937620 h 3880"/>
                  <a:gd name="T64" fmla="*/ 4409 w 5185"/>
                  <a:gd name="T65" fmla="*/ 1350584 h 3880"/>
                  <a:gd name="T66" fmla="*/ 0 w 5185"/>
                  <a:gd name="T67" fmla="*/ 1359402 h 3880"/>
                  <a:gd name="T68" fmla="*/ 735 w 5185"/>
                  <a:gd name="T69" fmla="*/ 1369322 h 3880"/>
                  <a:gd name="T70" fmla="*/ 3307 w 5185"/>
                  <a:gd name="T71" fmla="*/ 1379977 h 3880"/>
                  <a:gd name="T72" fmla="*/ 7348 w 5185"/>
                  <a:gd name="T73" fmla="*/ 1390999 h 3880"/>
                  <a:gd name="T74" fmla="*/ 13227 w 5185"/>
                  <a:gd name="T75" fmla="*/ 1401654 h 3880"/>
                  <a:gd name="T76" fmla="*/ 19473 w 5185"/>
                  <a:gd name="T77" fmla="*/ 1411206 h 3880"/>
                  <a:gd name="T78" fmla="*/ 26821 w 5185"/>
                  <a:gd name="T79" fmla="*/ 1418554 h 3880"/>
                  <a:gd name="T80" fmla="*/ 35271 w 5185"/>
                  <a:gd name="T81" fmla="*/ 1423698 h 3880"/>
                  <a:gd name="T82" fmla="*/ 41884 w 5185"/>
                  <a:gd name="T83" fmla="*/ 1425168 h 3880"/>
                  <a:gd name="T84" fmla="*/ 1860911 w 5185"/>
                  <a:gd name="T85" fmla="*/ 1425535 h 3880"/>
                  <a:gd name="T86" fmla="*/ 1863116 w 5185"/>
                  <a:gd name="T87" fmla="*/ 1425168 h 3880"/>
                  <a:gd name="T88" fmla="*/ 1869729 w 5185"/>
                  <a:gd name="T89" fmla="*/ 1423698 h 3880"/>
                  <a:gd name="T90" fmla="*/ 1878179 w 5185"/>
                  <a:gd name="T91" fmla="*/ 1418554 h 3880"/>
                  <a:gd name="T92" fmla="*/ 1885527 w 5185"/>
                  <a:gd name="T93" fmla="*/ 1411206 h 3880"/>
                  <a:gd name="T94" fmla="*/ 1892141 w 5185"/>
                  <a:gd name="T95" fmla="*/ 1401654 h 3880"/>
                  <a:gd name="T96" fmla="*/ 1897652 w 5185"/>
                  <a:gd name="T97" fmla="*/ 1390999 h 3880"/>
                  <a:gd name="T98" fmla="*/ 1901693 w 5185"/>
                  <a:gd name="T99" fmla="*/ 1379977 h 3880"/>
                  <a:gd name="T100" fmla="*/ 1903898 w 5185"/>
                  <a:gd name="T101" fmla="*/ 1369322 h 3880"/>
                  <a:gd name="T102" fmla="*/ 1905000 w 5185"/>
                  <a:gd name="T103" fmla="*/ 1359402 h 38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85" h="3880">
                    <a:moveTo>
                      <a:pt x="4775" y="2900"/>
                    </a:moveTo>
                    <a:lnTo>
                      <a:pt x="411" y="2900"/>
                    </a:lnTo>
                    <a:lnTo>
                      <a:pt x="87" y="3532"/>
                    </a:lnTo>
                    <a:lnTo>
                      <a:pt x="5099" y="3532"/>
                    </a:lnTo>
                    <a:lnTo>
                      <a:pt x="4775" y="2900"/>
                    </a:lnTo>
                    <a:close/>
                    <a:moveTo>
                      <a:pt x="2046" y="3380"/>
                    </a:moveTo>
                    <a:lnTo>
                      <a:pt x="2181" y="3125"/>
                    </a:lnTo>
                    <a:lnTo>
                      <a:pt x="3017" y="3125"/>
                    </a:lnTo>
                    <a:lnTo>
                      <a:pt x="3139" y="3380"/>
                    </a:lnTo>
                    <a:lnTo>
                      <a:pt x="2046" y="3380"/>
                    </a:lnTo>
                    <a:close/>
                    <a:moveTo>
                      <a:pt x="4700" y="2755"/>
                    </a:moveTo>
                    <a:lnTo>
                      <a:pt x="4700" y="2755"/>
                    </a:lnTo>
                    <a:lnTo>
                      <a:pt x="4698" y="2743"/>
                    </a:lnTo>
                    <a:lnTo>
                      <a:pt x="4700" y="2731"/>
                    </a:lnTo>
                    <a:lnTo>
                      <a:pt x="4700" y="120"/>
                    </a:lnTo>
                    <a:lnTo>
                      <a:pt x="4699" y="108"/>
                    </a:lnTo>
                    <a:lnTo>
                      <a:pt x="4697" y="95"/>
                    </a:lnTo>
                    <a:lnTo>
                      <a:pt x="4694" y="84"/>
                    </a:lnTo>
                    <a:lnTo>
                      <a:pt x="4690" y="73"/>
                    </a:lnTo>
                    <a:lnTo>
                      <a:pt x="4685" y="63"/>
                    </a:lnTo>
                    <a:lnTo>
                      <a:pt x="4680" y="53"/>
                    </a:lnTo>
                    <a:lnTo>
                      <a:pt x="4673" y="43"/>
                    </a:lnTo>
                    <a:lnTo>
                      <a:pt x="4665" y="34"/>
                    </a:lnTo>
                    <a:lnTo>
                      <a:pt x="4657" y="27"/>
                    </a:lnTo>
                    <a:lnTo>
                      <a:pt x="4647" y="20"/>
                    </a:lnTo>
                    <a:lnTo>
                      <a:pt x="4637" y="14"/>
                    </a:lnTo>
                    <a:lnTo>
                      <a:pt x="4627" y="9"/>
                    </a:lnTo>
                    <a:lnTo>
                      <a:pt x="4616" y="5"/>
                    </a:lnTo>
                    <a:lnTo>
                      <a:pt x="4605" y="2"/>
                    </a:lnTo>
                    <a:lnTo>
                      <a:pt x="4592" y="1"/>
                    </a:lnTo>
                    <a:lnTo>
                      <a:pt x="4580" y="0"/>
                    </a:lnTo>
                    <a:lnTo>
                      <a:pt x="605" y="0"/>
                    </a:lnTo>
                    <a:lnTo>
                      <a:pt x="593" y="1"/>
                    </a:lnTo>
                    <a:lnTo>
                      <a:pt x="581" y="2"/>
                    </a:lnTo>
                    <a:lnTo>
                      <a:pt x="569" y="5"/>
                    </a:lnTo>
                    <a:lnTo>
                      <a:pt x="558" y="9"/>
                    </a:lnTo>
                    <a:lnTo>
                      <a:pt x="548" y="14"/>
                    </a:lnTo>
                    <a:lnTo>
                      <a:pt x="538" y="20"/>
                    </a:lnTo>
                    <a:lnTo>
                      <a:pt x="529" y="27"/>
                    </a:lnTo>
                    <a:lnTo>
                      <a:pt x="521" y="34"/>
                    </a:lnTo>
                    <a:lnTo>
                      <a:pt x="512" y="43"/>
                    </a:lnTo>
                    <a:lnTo>
                      <a:pt x="505" y="53"/>
                    </a:lnTo>
                    <a:lnTo>
                      <a:pt x="499" y="63"/>
                    </a:lnTo>
                    <a:lnTo>
                      <a:pt x="494" y="73"/>
                    </a:lnTo>
                    <a:lnTo>
                      <a:pt x="490" y="84"/>
                    </a:lnTo>
                    <a:lnTo>
                      <a:pt x="488" y="95"/>
                    </a:lnTo>
                    <a:lnTo>
                      <a:pt x="486" y="108"/>
                    </a:lnTo>
                    <a:lnTo>
                      <a:pt x="485" y="120"/>
                    </a:lnTo>
                    <a:lnTo>
                      <a:pt x="485" y="2731"/>
                    </a:lnTo>
                    <a:lnTo>
                      <a:pt x="486" y="2743"/>
                    </a:lnTo>
                    <a:lnTo>
                      <a:pt x="485" y="2755"/>
                    </a:lnTo>
                    <a:lnTo>
                      <a:pt x="484" y="2756"/>
                    </a:lnTo>
                    <a:lnTo>
                      <a:pt x="4701" y="2756"/>
                    </a:lnTo>
                    <a:lnTo>
                      <a:pt x="4700" y="2755"/>
                    </a:lnTo>
                    <a:close/>
                    <a:moveTo>
                      <a:pt x="4401" y="2552"/>
                    </a:moveTo>
                    <a:lnTo>
                      <a:pt x="784" y="2552"/>
                    </a:lnTo>
                    <a:lnTo>
                      <a:pt x="784" y="299"/>
                    </a:lnTo>
                    <a:lnTo>
                      <a:pt x="4401" y="299"/>
                    </a:lnTo>
                    <a:lnTo>
                      <a:pt x="4401" y="2552"/>
                    </a:lnTo>
                    <a:close/>
                    <a:moveTo>
                      <a:pt x="5172" y="3676"/>
                    </a:moveTo>
                    <a:lnTo>
                      <a:pt x="12" y="3676"/>
                    </a:lnTo>
                    <a:lnTo>
                      <a:pt x="0" y="3700"/>
                    </a:lnTo>
                    <a:lnTo>
                      <a:pt x="1" y="3713"/>
                    </a:lnTo>
                    <a:lnTo>
                      <a:pt x="2" y="3727"/>
                    </a:lnTo>
                    <a:lnTo>
                      <a:pt x="5" y="3741"/>
                    </a:lnTo>
                    <a:lnTo>
                      <a:pt x="9" y="3756"/>
                    </a:lnTo>
                    <a:lnTo>
                      <a:pt x="14" y="3771"/>
                    </a:lnTo>
                    <a:lnTo>
                      <a:pt x="20" y="3786"/>
                    </a:lnTo>
                    <a:lnTo>
                      <a:pt x="28" y="3801"/>
                    </a:lnTo>
                    <a:lnTo>
                      <a:pt x="36" y="3815"/>
                    </a:lnTo>
                    <a:lnTo>
                      <a:pt x="44" y="3828"/>
                    </a:lnTo>
                    <a:lnTo>
                      <a:pt x="53" y="3841"/>
                    </a:lnTo>
                    <a:lnTo>
                      <a:pt x="63" y="3852"/>
                    </a:lnTo>
                    <a:lnTo>
                      <a:pt x="73" y="3861"/>
                    </a:lnTo>
                    <a:lnTo>
                      <a:pt x="85" y="3869"/>
                    </a:lnTo>
                    <a:lnTo>
                      <a:pt x="96" y="3875"/>
                    </a:lnTo>
                    <a:lnTo>
                      <a:pt x="108" y="3878"/>
                    </a:lnTo>
                    <a:lnTo>
                      <a:pt x="114" y="3879"/>
                    </a:lnTo>
                    <a:lnTo>
                      <a:pt x="120" y="3880"/>
                    </a:lnTo>
                    <a:lnTo>
                      <a:pt x="5065" y="3880"/>
                    </a:lnTo>
                    <a:lnTo>
                      <a:pt x="5071" y="3879"/>
                    </a:lnTo>
                    <a:lnTo>
                      <a:pt x="5077" y="3878"/>
                    </a:lnTo>
                    <a:lnTo>
                      <a:pt x="5089" y="3875"/>
                    </a:lnTo>
                    <a:lnTo>
                      <a:pt x="5101" y="3869"/>
                    </a:lnTo>
                    <a:lnTo>
                      <a:pt x="5112" y="3861"/>
                    </a:lnTo>
                    <a:lnTo>
                      <a:pt x="5122" y="3852"/>
                    </a:lnTo>
                    <a:lnTo>
                      <a:pt x="5132" y="3841"/>
                    </a:lnTo>
                    <a:lnTo>
                      <a:pt x="5141" y="3828"/>
                    </a:lnTo>
                    <a:lnTo>
                      <a:pt x="5150" y="3815"/>
                    </a:lnTo>
                    <a:lnTo>
                      <a:pt x="5158" y="3801"/>
                    </a:lnTo>
                    <a:lnTo>
                      <a:pt x="5165" y="3786"/>
                    </a:lnTo>
                    <a:lnTo>
                      <a:pt x="5171" y="3771"/>
                    </a:lnTo>
                    <a:lnTo>
                      <a:pt x="5176" y="3756"/>
                    </a:lnTo>
                    <a:lnTo>
                      <a:pt x="5180" y="3741"/>
                    </a:lnTo>
                    <a:lnTo>
                      <a:pt x="5182" y="3727"/>
                    </a:lnTo>
                    <a:lnTo>
                      <a:pt x="5184" y="3713"/>
                    </a:lnTo>
                    <a:lnTo>
                      <a:pt x="5185" y="3700"/>
                    </a:lnTo>
                    <a:lnTo>
                      <a:pt x="5172" y="36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bIns="36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文本框 59"/>
              <p:cNvSpPr txBox="1"/>
              <p:nvPr/>
            </p:nvSpPr>
            <p:spPr>
              <a:xfrm>
                <a:off x="9531308" y="5509604"/>
                <a:ext cx="1037066" cy="2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VE</a:t>
                </a:r>
                <a:r>
                  <a:rPr lang="zh-CN" altLang="en-US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客户端</a:t>
                </a:r>
              </a:p>
            </p:txBody>
          </p:sp>
          <p:sp>
            <p:nvSpPr>
              <p:cNvPr id="17" name="文本框 50"/>
              <p:cNvSpPr txBox="1"/>
              <p:nvPr/>
            </p:nvSpPr>
            <p:spPr>
              <a:xfrm>
                <a:off x="10668192" y="5142331"/>
                <a:ext cx="1037066" cy="2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VE</a:t>
                </a:r>
                <a:r>
                  <a:rPr lang="zh-CN" altLang="en-US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客户端</a:t>
                </a:r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8514202" y="5160889"/>
                <a:ext cx="554385" cy="335134"/>
              </a:xfrm>
              <a:custGeom>
                <a:avLst/>
                <a:gdLst>
                  <a:gd name="T0" fmla="*/ 151004 w 5185"/>
                  <a:gd name="T1" fmla="*/ 1065477 h 3880"/>
                  <a:gd name="T2" fmla="*/ 1873403 w 5185"/>
                  <a:gd name="T3" fmla="*/ 1297678 h 3880"/>
                  <a:gd name="T4" fmla="*/ 751713 w 5185"/>
                  <a:gd name="T5" fmla="*/ 1241832 h 3880"/>
                  <a:gd name="T6" fmla="*/ 1108464 w 5185"/>
                  <a:gd name="T7" fmla="*/ 1148144 h 3880"/>
                  <a:gd name="T8" fmla="*/ 751713 w 5185"/>
                  <a:gd name="T9" fmla="*/ 1241832 h 3880"/>
                  <a:gd name="T10" fmla="*/ 1726808 w 5185"/>
                  <a:gd name="T11" fmla="*/ 1012203 h 3880"/>
                  <a:gd name="T12" fmla="*/ 1726073 w 5185"/>
                  <a:gd name="T13" fmla="*/ 1007794 h 3880"/>
                  <a:gd name="T14" fmla="*/ 1726808 w 5185"/>
                  <a:gd name="T15" fmla="*/ 44089 h 3880"/>
                  <a:gd name="T16" fmla="*/ 1726441 w 5185"/>
                  <a:gd name="T17" fmla="*/ 39680 h 3880"/>
                  <a:gd name="T18" fmla="*/ 1724604 w 5185"/>
                  <a:gd name="T19" fmla="*/ 30862 h 3880"/>
                  <a:gd name="T20" fmla="*/ 1721297 w 5185"/>
                  <a:gd name="T21" fmla="*/ 23147 h 3880"/>
                  <a:gd name="T22" fmla="*/ 1716888 w 5185"/>
                  <a:gd name="T23" fmla="*/ 15798 h 3880"/>
                  <a:gd name="T24" fmla="*/ 1711010 w 5185"/>
                  <a:gd name="T25" fmla="*/ 9920 h 3880"/>
                  <a:gd name="T26" fmla="*/ 1703662 w 5185"/>
                  <a:gd name="T27" fmla="*/ 5144 h 3880"/>
                  <a:gd name="T28" fmla="*/ 1695946 w 5185"/>
                  <a:gd name="T29" fmla="*/ 1837 h 3880"/>
                  <a:gd name="T30" fmla="*/ 1687128 w 5185"/>
                  <a:gd name="T31" fmla="*/ 367 h 3880"/>
                  <a:gd name="T32" fmla="*/ 222281 w 5185"/>
                  <a:gd name="T33" fmla="*/ 0 h 3880"/>
                  <a:gd name="T34" fmla="*/ 217872 w 5185"/>
                  <a:gd name="T35" fmla="*/ 367 h 3880"/>
                  <a:gd name="T36" fmla="*/ 209054 w 5185"/>
                  <a:gd name="T37" fmla="*/ 1837 h 3880"/>
                  <a:gd name="T38" fmla="*/ 201338 w 5185"/>
                  <a:gd name="T39" fmla="*/ 5144 h 3880"/>
                  <a:gd name="T40" fmla="*/ 194358 w 5185"/>
                  <a:gd name="T41" fmla="*/ 9920 h 3880"/>
                  <a:gd name="T42" fmla="*/ 188112 w 5185"/>
                  <a:gd name="T43" fmla="*/ 15798 h 3880"/>
                  <a:gd name="T44" fmla="*/ 183336 w 5185"/>
                  <a:gd name="T45" fmla="*/ 23147 h 3880"/>
                  <a:gd name="T46" fmla="*/ 180029 w 5185"/>
                  <a:gd name="T47" fmla="*/ 30862 h 3880"/>
                  <a:gd name="T48" fmla="*/ 178559 w 5185"/>
                  <a:gd name="T49" fmla="*/ 39680 h 3880"/>
                  <a:gd name="T50" fmla="*/ 178192 w 5185"/>
                  <a:gd name="T51" fmla="*/ 1003386 h 3880"/>
                  <a:gd name="T52" fmla="*/ 178559 w 5185"/>
                  <a:gd name="T53" fmla="*/ 1007794 h 3880"/>
                  <a:gd name="T54" fmla="*/ 178192 w 5185"/>
                  <a:gd name="T55" fmla="*/ 1012203 h 3880"/>
                  <a:gd name="T56" fmla="*/ 1727176 w 5185"/>
                  <a:gd name="T57" fmla="*/ 1012571 h 3880"/>
                  <a:gd name="T58" fmla="*/ 1616954 w 5185"/>
                  <a:gd name="T59" fmla="*/ 937620 h 3880"/>
                  <a:gd name="T60" fmla="*/ 288046 w 5185"/>
                  <a:gd name="T61" fmla="*/ 109854 h 3880"/>
                  <a:gd name="T62" fmla="*/ 1616954 w 5185"/>
                  <a:gd name="T63" fmla="*/ 937620 h 3880"/>
                  <a:gd name="T64" fmla="*/ 4409 w 5185"/>
                  <a:gd name="T65" fmla="*/ 1350584 h 3880"/>
                  <a:gd name="T66" fmla="*/ 0 w 5185"/>
                  <a:gd name="T67" fmla="*/ 1359402 h 3880"/>
                  <a:gd name="T68" fmla="*/ 735 w 5185"/>
                  <a:gd name="T69" fmla="*/ 1369322 h 3880"/>
                  <a:gd name="T70" fmla="*/ 3307 w 5185"/>
                  <a:gd name="T71" fmla="*/ 1379977 h 3880"/>
                  <a:gd name="T72" fmla="*/ 7348 w 5185"/>
                  <a:gd name="T73" fmla="*/ 1390999 h 3880"/>
                  <a:gd name="T74" fmla="*/ 13227 w 5185"/>
                  <a:gd name="T75" fmla="*/ 1401654 h 3880"/>
                  <a:gd name="T76" fmla="*/ 19473 w 5185"/>
                  <a:gd name="T77" fmla="*/ 1411206 h 3880"/>
                  <a:gd name="T78" fmla="*/ 26821 w 5185"/>
                  <a:gd name="T79" fmla="*/ 1418554 h 3880"/>
                  <a:gd name="T80" fmla="*/ 35271 w 5185"/>
                  <a:gd name="T81" fmla="*/ 1423698 h 3880"/>
                  <a:gd name="T82" fmla="*/ 41884 w 5185"/>
                  <a:gd name="T83" fmla="*/ 1425168 h 3880"/>
                  <a:gd name="T84" fmla="*/ 1860911 w 5185"/>
                  <a:gd name="T85" fmla="*/ 1425535 h 3880"/>
                  <a:gd name="T86" fmla="*/ 1863116 w 5185"/>
                  <a:gd name="T87" fmla="*/ 1425168 h 3880"/>
                  <a:gd name="T88" fmla="*/ 1869729 w 5185"/>
                  <a:gd name="T89" fmla="*/ 1423698 h 3880"/>
                  <a:gd name="T90" fmla="*/ 1878179 w 5185"/>
                  <a:gd name="T91" fmla="*/ 1418554 h 3880"/>
                  <a:gd name="T92" fmla="*/ 1885527 w 5185"/>
                  <a:gd name="T93" fmla="*/ 1411206 h 3880"/>
                  <a:gd name="T94" fmla="*/ 1892141 w 5185"/>
                  <a:gd name="T95" fmla="*/ 1401654 h 3880"/>
                  <a:gd name="T96" fmla="*/ 1897652 w 5185"/>
                  <a:gd name="T97" fmla="*/ 1390999 h 3880"/>
                  <a:gd name="T98" fmla="*/ 1901693 w 5185"/>
                  <a:gd name="T99" fmla="*/ 1379977 h 3880"/>
                  <a:gd name="T100" fmla="*/ 1903898 w 5185"/>
                  <a:gd name="T101" fmla="*/ 1369322 h 3880"/>
                  <a:gd name="T102" fmla="*/ 1905000 w 5185"/>
                  <a:gd name="T103" fmla="*/ 1359402 h 38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85" h="3880">
                    <a:moveTo>
                      <a:pt x="4775" y="2900"/>
                    </a:moveTo>
                    <a:lnTo>
                      <a:pt x="411" y="2900"/>
                    </a:lnTo>
                    <a:lnTo>
                      <a:pt x="87" y="3532"/>
                    </a:lnTo>
                    <a:lnTo>
                      <a:pt x="5099" y="3532"/>
                    </a:lnTo>
                    <a:lnTo>
                      <a:pt x="4775" y="2900"/>
                    </a:lnTo>
                    <a:close/>
                    <a:moveTo>
                      <a:pt x="2046" y="3380"/>
                    </a:moveTo>
                    <a:lnTo>
                      <a:pt x="2181" y="3125"/>
                    </a:lnTo>
                    <a:lnTo>
                      <a:pt x="3017" y="3125"/>
                    </a:lnTo>
                    <a:lnTo>
                      <a:pt x="3139" y="3380"/>
                    </a:lnTo>
                    <a:lnTo>
                      <a:pt x="2046" y="3380"/>
                    </a:lnTo>
                    <a:close/>
                    <a:moveTo>
                      <a:pt x="4700" y="2755"/>
                    </a:moveTo>
                    <a:lnTo>
                      <a:pt x="4700" y="2755"/>
                    </a:lnTo>
                    <a:lnTo>
                      <a:pt x="4698" y="2743"/>
                    </a:lnTo>
                    <a:lnTo>
                      <a:pt x="4700" y="2731"/>
                    </a:lnTo>
                    <a:lnTo>
                      <a:pt x="4700" y="120"/>
                    </a:lnTo>
                    <a:lnTo>
                      <a:pt x="4699" y="108"/>
                    </a:lnTo>
                    <a:lnTo>
                      <a:pt x="4697" y="95"/>
                    </a:lnTo>
                    <a:lnTo>
                      <a:pt x="4694" y="84"/>
                    </a:lnTo>
                    <a:lnTo>
                      <a:pt x="4690" y="73"/>
                    </a:lnTo>
                    <a:lnTo>
                      <a:pt x="4685" y="63"/>
                    </a:lnTo>
                    <a:lnTo>
                      <a:pt x="4680" y="53"/>
                    </a:lnTo>
                    <a:lnTo>
                      <a:pt x="4673" y="43"/>
                    </a:lnTo>
                    <a:lnTo>
                      <a:pt x="4665" y="34"/>
                    </a:lnTo>
                    <a:lnTo>
                      <a:pt x="4657" y="27"/>
                    </a:lnTo>
                    <a:lnTo>
                      <a:pt x="4647" y="20"/>
                    </a:lnTo>
                    <a:lnTo>
                      <a:pt x="4637" y="14"/>
                    </a:lnTo>
                    <a:lnTo>
                      <a:pt x="4627" y="9"/>
                    </a:lnTo>
                    <a:lnTo>
                      <a:pt x="4616" y="5"/>
                    </a:lnTo>
                    <a:lnTo>
                      <a:pt x="4605" y="2"/>
                    </a:lnTo>
                    <a:lnTo>
                      <a:pt x="4592" y="1"/>
                    </a:lnTo>
                    <a:lnTo>
                      <a:pt x="4580" y="0"/>
                    </a:lnTo>
                    <a:lnTo>
                      <a:pt x="605" y="0"/>
                    </a:lnTo>
                    <a:lnTo>
                      <a:pt x="593" y="1"/>
                    </a:lnTo>
                    <a:lnTo>
                      <a:pt x="581" y="2"/>
                    </a:lnTo>
                    <a:lnTo>
                      <a:pt x="569" y="5"/>
                    </a:lnTo>
                    <a:lnTo>
                      <a:pt x="558" y="9"/>
                    </a:lnTo>
                    <a:lnTo>
                      <a:pt x="548" y="14"/>
                    </a:lnTo>
                    <a:lnTo>
                      <a:pt x="538" y="20"/>
                    </a:lnTo>
                    <a:lnTo>
                      <a:pt x="529" y="27"/>
                    </a:lnTo>
                    <a:lnTo>
                      <a:pt x="521" y="34"/>
                    </a:lnTo>
                    <a:lnTo>
                      <a:pt x="512" y="43"/>
                    </a:lnTo>
                    <a:lnTo>
                      <a:pt x="505" y="53"/>
                    </a:lnTo>
                    <a:lnTo>
                      <a:pt x="499" y="63"/>
                    </a:lnTo>
                    <a:lnTo>
                      <a:pt x="494" y="73"/>
                    </a:lnTo>
                    <a:lnTo>
                      <a:pt x="490" y="84"/>
                    </a:lnTo>
                    <a:lnTo>
                      <a:pt x="488" y="95"/>
                    </a:lnTo>
                    <a:lnTo>
                      <a:pt x="486" y="108"/>
                    </a:lnTo>
                    <a:lnTo>
                      <a:pt x="485" y="120"/>
                    </a:lnTo>
                    <a:lnTo>
                      <a:pt x="485" y="2731"/>
                    </a:lnTo>
                    <a:lnTo>
                      <a:pt x="486" y="2743"/>
                    </a:lnTo>
                    <a:lnTo>
                      <a:pt x="485" y="2755"/>
                    </a:lnTo>
                    <a:lnTo>
                      <a:pt x="484" y="2756"/>
                    </a:lnTo>
                    <a:lnTo>
                      <a:pt x="4701" y="2756"/>
                    </a:lnTo>
                    <a:lnTo>
                      <a:pt x="4700" y="2755"/>
                    </a:lnTo>
                    <a:close/>
                    <a:moveTo>
                      <a:pt x="4401" y="2552"/>
                    </a:moveTo>
                    <a:lnTo>
                      <a:pt x="784" y="2552"/>
                    </a:lnTo>
                    <a:lnTo>
                      <a:pt x="784" y="299"/>
                    </a:lnTo>
                    <a:lnTo>
                      <a:pt x="4401" y="299"/>
                    </a:lnTo>
                    <a:lnTo>
                      <a:pt x="4401" y="2552"/>
                    </a:lnTo>
                    <a:close/>
                    <a:moveTo>
                      <a:pt x="5172" y="3676"/>
                    </a:moveTo>
                    <a:lnTo>
                      <a:pt x="12" y="3676"/>
                    </a:lnTo>
                    <a:lnTo>
                      <a:pt x="0" y="3700"/>
                    </a:lnTo>
                    <a:lnTo>
                      <a:pt x="1" y="3713"/>
                    </a:lnTo>
                    <a:lnTo>
                      <a:pt x="2" y="3727"/>
                    </a:lnTo>
                    <a:lnTo>
                      <a:pt x="5" y="3741"/>
                    </a:lnTo>
                    <a:lnTo>
                      <a:pt x="9" y="3756"/>
                    </a:lnTo>
                    <a:lnTo>
                      <a:pt x="14" y="3771"/>
                    </a:lnTo>
                    <a:lnTo>
                      <a:pt x="20" y="3786"/>
                    </a:lnTo>
                    <a:lnTo>
                      <a:pt x="28" y="3801"/>
                    </a:lnTo>
                    <a:lnTo>
                      <a:pt x="36" y="3815"/>
                    </a:lnTo>
                    <a:lnTo>
                      <a:pt x="44" y="3828"/>
                    </a:lnTo>
                    <a:lnTo>
                      <a:pt x="53" y="3841"/>
                    </a:lnTo>
                    <a:lnTo>
                      <a:pt x="63" y="3852"/>
                    </a:lnTo>
                    <a:lnTo>
                      <a:pt x="73" y="3861"/>
                    </a:lnTo>
                    <a:lnTo>
                      <a:pt x="85" y="3869"/>
                    </a:lnTo>
                    <a:lnTo>
                      <a:pt x="96" y="3875"/>
                    </a:lnTo>
                    <a:lnTo>
                      <a:pt x="108" y="3878"/>
                    </a:lnTo>
                    <a:lnTo>
                      <a:pt x="114" y="3879"/>
                    </a:lnTo>
                    <a:lnTo>
                      <a:pt x="120" y="3880"/>
                    </a:lnTo>
                    <a:lnTo>
                      <a:pt x="5065" y="3880"/>
                    </a:lnTo>
                    <a:lnTo>
                      <a:pt x="5071" y="3879"/>
                    </a:lnTo>
                    <a:lnTo>
                      <a:pt x="5077" y="3878"/>
                    </a:lnTo>
                    <a:lnTo>
                      <a:pt x="5089" y="3875"/>
                    </a:lnTo>
                    <a:lnTo>
                      <a:pt x="5101" y="3869"/>
                    </a:lnTo>
                    <a:lnTo>
                      <a:pt x="5112" y="3861"/>
                    </a:lnTo>
                    <a:lnTo>
                      <a:pt x="5122" y="3852"/>
                    </a:lnTo>
                    <a:lnTo>
                      <a:pt x="5132" y="3841"/>
                    </a:lnTo>
                    <a:lnTo>
                      <a:pt x="5141" y="3828"/>
                    </a:lnTo>
                    <a:lnTo>
                      <a:pt x="5150" y="3815"/>
                    </a:lnTo>
                    <a:lnTo>
                      <a:pt x="5158" y="3801"/>
                    </a:lnTo>
                    <a:lnTo>
                      <a:pt x="5165" y="3786"/>
                    </a:lnTo>
                    <a:lnTo>
                      <a:pt x="5171" y="3771"/>
                    </a:lnTo>
                    <a:lnTo>
                      <a:pt x="5176" y="3756"/>
                    </a:lnTo>
                    <a:lnTo>
                      <a:pt x="5180" y="3741"/>
                    </a:lnTo>
                    <a:lnTo>
                      <a:pt x="5182" y="3727"/>
                    </a:lnTo>
                    <a:lnTo>
                      <a:pt x="5184" y="3713"/>
                    </a:lnTo>
                    <a:lnTo>
                      <a:pt x="5185" y="3700"/>
                    </a:lnTo>
                    <a:lnTo>
                      <a:pt x="5172" y="36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bIns="36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文本框 56"/>
              <p:cNvSpPr txBox="1"/>
              <p:nvPr/>
            </p:nvSpPr>
            <p:spPr>
              <a:xfrm>
                <a:off x="8247351" y="5525816"/>
                <a:ext cx="1088087" cy="2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VE</a:t>
                </a:r>
                <a:r>
                  <a:rPr lang="zh-CN" altLang="en-US" sz="1000" dirty="0">
                    <a:solidFill>
                      <a:srgbClr val="FFD2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客户端</a:t>
                </a:r>
              </a:p>
            </p:txBody>
          </p:sp>
          <p:sp>
            <p:nvSpPr>
              <p:cNvPr id="20" name="虚尾箭头 19"/>
              <p:cNvSpPr/>
              <p:nvPr/>
            </p:nvSpPr>
            <p:spPr>
              <a:xfrm rot="9166323">
                <a:off x="7673912" y="3780089"/>
                <a:ext cx="1164625" cy="554031"/>
              </a:xfrm>
              <a:prstGeom prst="stripedRightArrow">
                <a:avLst/>
              </a:prstGeom>
              <a:solidFill>
                <a:srgbClr val="FFD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41"/>
              <p:cNvSpPr txBox="1"/>
              <p:nvPr/>
            </p:nvSpPr>
            <p:spPr>
              <a:xfrm rot="3806930">
                <a:off x="8176570" y="3649106"/>
                <a:ext cx="295111" cy="7363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远程重启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8674164" y="3999304"/>
                <a:ext cx="554031" cy="1164625"/>
                <a:chOff x="8674164" y="3999304"/>
                <a:chExt cx="554031" cy="1164625"/>
              </a:xfrm>
            </p:grpSpPr>
            <p:sp>
              <p:nvSpPr>
                <p:cNvPr id="29" name="虚尾箭头 28"/>
                <p:cNvSpPr/>
                <p:nvPr/>
              </p:nvSpPr>
              <p:spPr>
                <a:xfrm rot="6255973">
                  <a:off x="8368867" y="4304601"/>
                  <a:ext cx="1164625" cy="554031"/>
                </a:xfrm>
                <a:prstGeom prst="stripedRightArrow">
                  <a:avLst/>
                </a:prstGeom>
                <a:solidFill>
                  <a:srgbClr val="FFD2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文本框 52"/>
                <p:cNvSpPr txBox="1"/>
                <p:nvPr/>
              </p:nvSpPr>
              <p:spPr>
                <a:xfrm rot="854287">
                  <a:off x="8818101" y="4075268"/>
                  <a:ext cx="295111" cy="81991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chemeClr val="accent5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远程桌面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rot="19619537">
                <a:off x="9492674" y="3987538"/>
                <a:ext cx="554031" cy="1164625"/>
                <a:chOff x="8674164" y="3999304"/>
                <a:chExt cx="554031" cy="1164625"/>
              </a:xfrm>
            </p:grpSpPr>
            <p:sp>
              <p:nvSpPr>
                <p:cNvPr id="27" name="虚尾箭头 26"/>
                <p:cNvSpPr/>
                <p:nvPr/>
              </p:nvSpPr>
              <p:spPr>
                <a:xfrm rot="6255973">
                  <a:off x="8368867" y="4304601"/>
                  <a:ext cx="1164625" cy="554031"/>
                </a:xfrm>
                <a:prstGeom prst="stripedRightArrow">
                  <a:avLst/>
                </a:prstGeom>
                <a:solidFill>
                  <a:srgbClr val="FFD2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52"/>
                <p:cNvSpPr txBox="1"/>
                <p:nvPr/>
              </p:nvSpPr>
              <p:spPr>
                <a:xfrm rot="854287">
                  <a:off x="8821485" y="4101813"/>
                  <a:ext cx="295111" cy="81991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chemeClr val="accent5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文件同步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rot="17693559">
                <a:off x="10133882" y="3603597"/>
                <a:ext cx="554031" cy="1309200"/>
                <a:chOff x="8656351" y="3997075"/>
                <a:chExt cx="554031" cy="1309200"/>
              </a:xfrm>
            </p:grpSpPr>
            <p:sp>
              <p:nvSpPr>
                <p:cNvPr id="25" name="虚尾箭头 24"/>
                <p:cNvSpPr/>
                <p:nvPr/>
              </p:nvSpPr>
              <p:spPr>
                <a:xfrm rot="6255973">
                  <a:off x="8278767" y="4374659"/>
                  <a:ext cx="1309200" cy="554031"/>
                </a:xfrm>
                <a:prstGeom prst="stripedRightArrow">
                  <a:avLst/>
                </a:prstGeom>
                <a:solidFill>
                  <a:srgbClr val="FFD2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文本框 52"/>
                <p:cNvSpPr txBox="1"/>
                <p:nvPr/>
              </p:nvSpPr>
              <p:spPr>
                <a:xfrm rot="854287">
                  <a:off x="8806262" y="4125908"/>
                  <a:ext cx="295111" cy="89643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chemeClr val="accent5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命令行操作</a:t>
                  </a:r>
                </a:p>
              </p:txBody>
            </p:sp>
          </p:grpSp>
        </p:grpSp>
      </p:grpSp>
      <p:sp>
        <p:nvSpPr>
          <p:cNvPr id="34" name="矩形 33"/>
          <p:cNvSpPr/>
          <p:nvPr/>
        </p:nvSpPr>
        <p:spPr>
          <a:xfrm>
            <a:off x="423305" y="754170"/>
            <a:ext cx="30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从一个集中点控制远程的主机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批量自动化维护电脑终端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49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872" y="249704"/>
            <a:ext cx="375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开放平台</a:t>
            </a:r>
          </a:p>
        </p:txBody>
      </p:sp>
      <p:sp>
        <p:nvSpPr>
          <p:cNvPr id="3" name="文本框 5"/>
          <p:cNvSpPr txBox="1"/>
          <p:nvPr/>
        </p:nvSpPr>
        <p:spPr>
          <a:xfrm>
            <a:off x="291872" y="790479"/>
            <a:ext cx="271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</a:rPr>
              <a:t>与企业</a:t>
            </a:r>
            <a:r>
              <a:rPr lang="en-US" altLang="zh-CN" sz="1200" dirty="0">
                <a:solidFill>
                  <a:schemeClr val="bg1"/>
                </a:solidFill>
              </a:rPr>
              <a:t>IT</a:t>
            </a:r>
            <a:r>
              <a:rPr lang="zh-CN" altLang="en-US" sz="1200" dirty="0">
                <a:solidFill>
                  <a:schemeClr val="bg1"/>
                </a:solidFill>
              </a:rPr>
              <a:t>系统完美融合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0874" y="2068875"/>
            <a:ext cx="8295887" cy="0"/>
          </a:xfrm>
          <a:prstGeom prst="line">
            <a:avLst/>
          </a:prstGeom>
          <a:ln>
            <a:solidFill>
              <a:srgbClr val="FFFFF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774949" y="1671697"/>
            <a:ext cx="794357" cy="794357"/>
            <a:chOff x="2818123" y="2570908"/>
            <a:chExt cx="1059142" cy="1059142"/>
          </a:xfrm>
        </p:grpSpPr>
        <p:sp>
          <p:nvSpPr>
            <p:cNvPr id="18" name="椭圆 17"/>
            <p:cNvSpPr/>
            <p:nvPr/>
          </p:nvSpPr>
          <p:spPr>
            <a:xfrm>
              <a:off x="2818123" y="2570908"/>
              <a:ext cx="1059142" cy="10591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D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KSO_Shape"/>
            <p:cNvSpPr>
              <a:spLocks/>
            </p:cNvSpPr>
            <p:nvPr/>
          </p:nvSpPr>
          <p:spPr bwMode="auto">
            <a:xfrm>
              <a:off x="3059754" y="2726823"/>
              <a:ext cx="693272" cy="747310"/>
            </a:xfrm>
            <a:custGeom>
              <a:avLst/>
              <a:gdLst>
                <a:gd name="T0" fmla="*/ 1234903 w 2578"/>
                <a:gd name="T1" fmla="*/ 1800397 h 2775"/>
                <a:gd name="T2" fmla="*/ 1186284 w 2578"/>
                <a:gd name="T3" fmla="*/ 928421 h 2775"/>
                <a:gd name="T4" fmla="*/ 1119515 w 2578"/>
                <a:gd name="T5" fmla="*/ 829156 h 2775"/>
                <a:gd name="T6" fmla="*/ 1329546 w 2578"/>
                <a:gd name="T7" fmla="*/ 753896 h 2775"/>
                <a:gd name="T8" fmla="*/ 1265370 w 2578"/>
                <a:gd name="T9" fmla="*/ 829156 h 2775"/>
                <a:gd name="T10" fmla="*/ 1498089 w 2578"/>
                <a:gd name="T11" fmla="*/ 1015359 h 2775"/>
                <a:gd name="T12" fmla="*/ 1669225 w 2578"/>
                <a:gd name="T13" fmla="*/ 1012764 h 2775"/>
                <a:gd name="T14" fmla="*/ 1671170 w 2578"/>
                <a:gd name="T15" fmla="*/ 1363111 h 2775"/>
                <a:gd name="T16" fmla="*/ 877721 w 2578"/>
                <a:gd name="T17" fmla="*/ 1363111 h 2775"/>
                <a:gd name="T18" fmla="*/ 1592084 w 2578"/>
                <a:gd name="T19" fmla="*/ 1363111 h 2775"/>
                <a:gd name="T20" fmla="*/ 1265370 w 2578"/>
                <a:gd name="T21" fmla="*/ 1431883 h 2775"/>
                <a:gd name="T22" fmla="*/ 1195360 w 2578"/>
                <a:gd name="T23" fmla="*/ 1479245 h 2775"/>
                <a:gd name="T24" fmla="*/ 1155817 w 2578"/>
                <a:gd name="T25" fmla="*/ 1363111 h 2775"/>
                <a:gd name="T26" fmla="*/ 1197953 w 2578"/>
                <a:gd name="T27" fmla="*/ 1118517 h 2775"/>
                <a:gd name="T28" fmla="*/ 1265370 w 2578"/>
                <a:gd name="T29" fmla="*/ 1294988 h 2775"/>
                <a:gd name="T30" fmla="*/ 1265370 w 2578"/>
                <a:gd name="T31" fmla="*/ 1431883 h 2775"/>
                <a:gd name="T32" fmla="*/ 726032 w 2578"/>
                <a:gd name="T33" fmla="*/ 1115922 h 2775"/>
                <a:gd name="T34" fmla="*/ 269669 w 2578"/>
                <a:gd name="T35" fmla="*/ 1223621 h 2775"/>
                <a:gd name="T36" fmla="*/ 269669 w 2578"/>
                <a:gd name="T37" fmla="*/ 1115922 h 2775"/>
                <a:gd name="T38" fmla="*/ 269669 w 2578"/>
                <a:gd name="T39" fmla="*/ 1043906 h 2775"/>
                <a:gd name="T40" fmla="*/ 269669 w 2578"/>
                <a:gd name="T41" fmla="*/ 935558 h 2775"/>
                <a:gd name="T42" fmla="*/ 768168 w 2578"/>
                <a:gd name="T43" fmla="*/ 1043906 h 2775"/>
                <a:gd name="T44" fmla="*/ 215865 w 2578"/>
                <a:gd name="T45" fmla="*/ 629977 h 2775"/>
                <a:gd name="T46" fmla="*/ 989219 w 2578"/>
                <a:gd name="T47" fmla="*/ 576127 h 2775"/>
                <a:gd name="T48" fmla="*/ 989219 w 2578"/>
                <a:gd name="T49" fmla="*/ 683826 h 2775"/>
                <a:gd name="T50" fmla="*/ 269669 w 2578"/>
                <a:gd name="T51" fmla="*/ 864191 h 2775"/>
                <a:gd name="T52" fmla="*/ 269669 w 2578"/>
                <a:gd name="T53" fmla="*/ 755842 h 2775"/>
                <a:gd name="T54" fmla="*/ 1007369 w 2578"/>
                <a:gd name="T55" fmla="*/ 759086 h 2775"/>
                <a:gd name="T56" fmla="*/ 978847 w 2578"/>
                <a:gd name="T57" fmla="*/ 864191 h 2775"/>
                <a:gd name="T58" fmla="*/ 1151279 w 2578"/>
                <a:gd name="T59" fmla="*/ 467779 h 2775"/>
                <a:gd name="T60" fmla="*/ 969123 w 2578"/>
                <a:gd name="T61" fmla="*/ 288064 h 2775"/>
                <a:gd name="T62" fmla="*/ 845309 w 2578"/>
                <a:gd name="T63" fmla="*/ 432095 h 2775"/>
                <a:gd name="T64" fmla="*/ 287820 w 2578"/>
                <a:gd name="T65" fmla="*/ 305581 h 2775"/>
                <a:gd name="T66" fmla="*/ 287820 w 2578"/>
                <a:gd name="T67" fmla="*/ 288064 h 2775"/>
                <a:gd name="T68" fmla="*/ 107608 w 2578"/>
                <a:gd name="T69" fmla="*/ 1511685 h 2775"/>
                <a:gd name="T70" fmla="*/ 790856 w 2578"/>
                <a:gd name="T71" fmla="*/ 1692049 h 2775"/>
                <a:gd name="T72" fmla="*/ 215865 w 2578"/>
                <a:gd name="T73" fmla="*/ 1799748 h 2775"/>
                <a:gd name="T74" fmla="*/ 0 w 2578"/>
                <a:gd name="T75" fmla="*/ 395763 h 2775"/>
                <a:gd name="T76" fmla="*/ 325418 w 2578"/>
                <a:gd name="T77" fmla="*/ 216048 h 2775"/>
                <a:gd name="T78" fmla="*/ 429137 w 2578"/>
                <a:gd name="T79" fmla="*/ 179715 h 2775"/>
                <a:gd name="T80" fmla="*/ 825213 w 2578"/>
                <a:gd name="T81" fmla="*/ 179715 h 2775"/>
                <a:gd name="T82" fmla="*/ 933470 w 2578"/>
                <a:gd name="T83" fmla="*/ 216048 h 2775"/>
                <a:gd name="T84" fmla="*/ 1258888 w 2578"/>
                <a:gd name="T85" fmla="*/ 395763 h 2775"/>
                <a:gd name="T86" fmla="*/ 1151279 w 2578"/>
                <a:gd name="T87" fmla="*/ 719510 h 2775"/>
                <a:gd name="T88" fmla="*/ 627499 w 2578"/>
                <a:gd name="T89" fmla="*/ 97968 h 2775"/>
                <a:gd name="T90" fmla="*/ 627499 w 2578"/>
                <a:gd name="T91" fmla="*/ 302337 h 2775"/>
                <a:gd name="T92" fmla="*/ 627499 w 2578"/>
                <a:gd name="T93" fmla="*/ 97968 h 27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78" h="2775">
                  <a:moveTo>
                    <a:pt x="2578" y="2101"/>
                  </a:moveTo>
                  <a:cubicBezTo>
                    <a:pt x="2578" y="2473"/>
                    <a:pt x="2277" y="2775"/>
                    <a:pt x="1905" y="2775"/>
                  </a:cubicBezTo>
                  <a:cubicBezTo>
                    <a:pt x="1533" y="2775"/>
                    <a:pt x="1232" y="2473"/>
                    <a:pt x="1232" y="2101"/>
                  </a:cubicBezTo>
                  <a:cubicBezTo>
                    <a:pt x="1232" y="1750"/>
                    <a:pt x="1487" y="1462"/>
                    <a:pt x="1830" y="1431"/>
                  </a:cubicBezTo>
                  <a:cubicBezTo>
                    <a:pt x="1830" y="1278"/>
                    <a:pt x="1830" y="1278"/>
                    <a:pt x="1830" y="1278"/>
                  </a:cubicBezTo>
                  <a:cubicBezTo>
                    <a:pt x="1727" y="1278"/>
                    <a:pt x="1727" y="1278"/>
                    <a:pt x="1727" y="1278"/>
                  </a:cubicBezTo>
                  <a:cubicBezTo>
                    <a:pt x="1727" y="1162"/>
                    <a:pt x="1727" y="1162"/>
                    <a:pt x="1727" y="1162"/>
                  </a:cubicBezTo>
                  <a:cubicBezTo>
                    <a:pt x="2051" y="1162"/>
                    <a:pt x="2051" y="1162"/>
                    <a:pt x="2051" y="1162"/>
                  </a:cubicBezTo>
                  <a:cubicBezTo>
                    <a:pt x="2051" y="1278"/>
                    <a:pt x="2051" y="1278"/>
                    <a:pt x="2051" y="1278"/>
                  </a:cubicBezTo>
                  <a:cubicBezTo>
                    <a:pt x="1952" y="1278"/>
                    <a:pt x="1952" y="1278"/>
                    <a:pt x="1952" y="1278"/>
                  </a:cubicBezTo>
                  <a:cubicBezTo>
                    <a:pt x="1952" y="1431"/>
                    <a:pt x="1952" y="1431"/>
                    <a:pt x="1952" y="1431"/>
                  </a:cubicBezTo>
                  <a:cubicBezTo>
                    <a:pt x="2081" y="1443"/>
                    <a:pt x="2214" y="1491"/>
                    <a:pt x="2311" y="1565"/>
                  </a:cubicBezTo>
                  <a:cubicBezTo>
                    <a:pt x="2445" y="1431"/>
                    <a:pt x="2445" y="1431"/>
                    <a:pt x="2445" y="1431"/>
                  </a:cubicBezTo>
                  <a:cubicBezTo>
                    <a:pt x="2575" y="1561"/>
                    <a:pt x="2575" y="1561"/>
                    <a:pt x="2575" y="1561"/>
                  </a:cubicBezTo>
                  <a:cubicBezTo>
                    <a:pt x="2441" y="1695"/>
                    <a:pt x="2441" y="1695"/>
                    <a:pt x="2441" y="1695"/>
                  </a:cubicBezTo>
                  <a:cubicBezTo>
                    <a:pt x="2527" y="1808"/>
                    <a:pt x="2578" y="1949"/>
                    <a:pt x="2578" y="2101"/>
                  </a:cubicBezTo>
                  <a:close/>
                  <a:moveTo>
                    <a:pt x="1905" y="1550"/>
                  </a:moveTo>
                  <a:cubicBezTo>
                    <a:pt x="1601" y="1550"/>
                    <a:pt x="1354" y="1798"/>
                    <a:pt x="1354" y="2101"/>
                  </a:cubicBezTo>
                  <a:cubicBezTo>
                    <a:pt x="1354" y="2405"/>
                    <a:pt x="1601" y="2652"/>
                    <a:pt x="1905" y="2652"/>
                  </a:cubicBezTo>
                  <a:cubicBezTo>
                    <a:pt x="2209" y="2652"/>
                    <a:pt x="2456" y="2405"/>
                    <a:pt x="2456" y="2101"/>
                  </a:cubicBezTo>
                  <a:cubicBezTo>
                    <a:pt x="2456" y="1798"/>
                    <a:pt x="2209" y="1550"/>
                    <a:pt x="1905" y="1550"/>
                  </a:cubicBezTo>
                  <a:close/>
                  <a:moveTo>
                    <a:pt x="1952" y="2207"/>
                  </a:moveTo>
                  <a:cubicBezTo>
                    <a:pt x="1952" y="2280"/>
                    <a:pt x="1952" y="2280"/>
                    <a:pt x="1952" y="2280"/>
                  </a:cubicBezTo>
                  <a:cubicBezTo>
                    <a:pt x="1844" y="2280"/>
                    <a:pt x="1844" y="2280"/>
                    <a:pt x="1844" y="2280"/>
                  </a:cubicBezTo>
                  <a:cubicBezTo>
                    <a:pt x="1844" y="2207"/>
                    <a:pt x="1844" y="2207"/>
                    <a:pt x="1844" y="2207"/>
                  </a:cubicBezTo>
                  <a:cubicBezTo>
                    <a:pt x="1807" y="2186"/>
                    <a:pt x="1783" y="2147"/>
                    <a:pt x="1783" y="2101"/>
                  </a:cubicBezTo>
                  <a:cubicBezTo>
                    <a:pt x="1783" y="2056"/>
                    <a:pt x="1812" y="2017"/>
                    <a:pt x="1848" y="1996"/>
                  </a:cubicBezTo>
                  <a:cubicBezTo>
                    <a:pt x="1848" y="1724"/>
                    <a:pt x="1848" y="1724"/>
                    <a:pt x="1848" y="1724"/>
                  </a:cubicBezTo>
                  <a:cubicBezTo>
                    <a:pt x="1952" y="1724"/>
                    <a:pt x="1952" y="1724"/>
                    <a:pt x="1952" y="1724"/>
                  </a:cubicBezTo>
                  <a:cubicBezTo>
                    <a:pt x="1952" y="1996"/>
                    <a:pt x="1952" y="1996"/>
                    <a:pt x="1952" y="1996"/>
                  </a:cubicBezTo>
                  <a:cubicBezTo>
                    <a:pt x="1989" y="2017"/>
                    <a:pt x="2027" y="2056"/>
                    <a:pt x="2027" y="2101"/>
                  </a:cubicBezTo>
                  <a:cubicBezTo>
                    <a:pt x="2027" y="2147"/>
                    <a:pt x="1989" y="2186"/>
                    <a:pt x="1952" y="2207"/>
                  </a:cubicBezTo>
                  <a:close/>
                  <a:moveTo>
                    <a:pt x="416" y="1720"/>
                  </a:moveTo>
                  <a:cubicBezTo>
                    <a:pt x="1120" y="1720"/>
                    <a:pt x="1120" y="1720"/>
                    <a:pt x="1120" y="1720"/>
                  </a:cubicBezTo>
                  <a:cubicBezTo>
                    <a:pt x="1094" y="1773"/>
                    <a:pt x="1074" y="1828"/>
                    <a:pt x="1060" y="1886"/>
                  </a:cubicBezTo>
                  <a:cubicBezTo>
                    <a:pt x="416" y="1886"/>
                    <a:pt x="416" y="1886"/>
                    <a:pt x="416" y="1886"/>
                  </a:cubicBezTo>
                  <a:cubicBezTo>
                    <a:pt x="370" y="1886"/>
                    <a:pt x="333" y="1849"/>
                    <a:pt x="333" y="1803"/>
                  </a:cubicBezTo>
                  <a:cubicBezTo>
                    <a:pt x="333" y="1757"/>
                    <a:pt x="370" y="1720"/>
                    <a:pt x="416" y="1720"/>
                  </a:cubicBezTo>
                  <a:close/>
                  <a:moveTo>
                    <a:pt x="1185" y="1609"/>
                  </a:moveTo>
                  <a:cubicBezTo>
                    <a:pt x="416" y="1609"/>
                    <a:pt x="416" y="1609"/>
                    <a:pt x="416" y="1609"/>
                  </a:cubicBezTo>
                  <a:cubicBezTo>
                    <a:pt x="370" y="1609"/>
                    <a:pt x="333" y="1572"/>
                    <a:pt x="333" y="1526"/>
                  </a:cubicBezTo>
                  <a:cubicBezTo>
                    <a:pt x="333" y="1480"/>
                    <a:pt x="370" y="1442"/>
                    <a:pt x="416" y="1442"/>
                  </a:cubicBezTo>
                  <a:cubicBezTo>
                    <a:pt x="1338" y="1442"/>
                    <a:pt x="1338" y="1442"/>
                    <a:pt x="1338" y="1442"/>
                  </a:cubicBezTo>
                  <a:cubicBezTo>
                    <a:pt x="1279" y="1491"/>
                    <a:pt x="1228" y="1547"/>
                    <a:pt x="1185" y="1609"/>
                  </a:cubicBezTo>
                  <a:close/>
                  <a:moveTo>
                    <a:pt x="416" y="1054"/>
                  </a:moveTo>
                  <a:cubicBezTo>
                    <a:pt x="370" y="1054"/>
                    <a:pt x="333" y="1017"/>
                    <a:pt x="333" y="971"/>
                  </a:cubicBezTo>
                  <a:cubicBezTo>
                    <a:pt x="333" y="925"/>
                    <a:pt x="370" y="888"/>
                    <a:pt x="416" y="888"/>
                  </a:cubicBezTo>
                  <a:cubicBezTo>
                    <a:pt x="1526" y="888"/>
                    <a:pt x="1526" y="888"/>
                    <a:pt x="1526" y="888"/>
                  </a:cubicBezTo>
                  <a:cubicBezTo>
                    <a:pt x="1572" y="888"/>
                    <a:pt x="1609" y="925"/>
                    <a:pt x="1609" y="971"/>
                  </a:cubicBezTo>
                  <a:cubicBezTo>
                    <a:pt x="1609" y="1017"/>
                    <a:pt x="1572" y="1054"/>
                    <a:pt x="1526" y="1054"/>
                  </a:cubicBezTo>
                  <a:lnTo>
                    <a:pt x="416" y="1054"/>
                  </a:lnTo>
                  <a:close/>
                  <a:moveTo>
                    <a:pt x="416" y="1332"/>
                  </a:moveTo>
                  <a:cubicBezTo>
                    <a:pt x="370" y="1332"/>
                    <a:pt x="333" y="1294"/>
                    <a:pt x="333" y="1248"/>
                  </a:cubicBezTo>
                  <a:cubicBezTo>
                    <a:pt x="333" y="1202"/>
                    <a:pt x="370" y="1165"/>
                    <a:pt x="416" y="1165"/>
                  </a:cubicBezTo>
                  <a:cubicBezTo>
                    <a:pt x="1526" y="1165"/>
                    <a:pt x="1526" y="1165"/>
                    <a:pt x="1526" y="1165"/>
                  </a:cubicBezTo>
                  <a:cubicBezTo>
                    <a:pt x="1536" y="1165"/>
                    <a:pt x="1545" y="1168"/>
                    <a:pt x="1554" y="1170"/>
                  </a:cubicBezTo>
                  <a:cubicBezTo>
                    <a:pt x="1554" y="1311"/>
                    <a:pt x="1554" y="1311"/>
                    <a:pt x="1554" y="1311"/>
                  </a:cubicBezTo>
                  <a:cubicBezTo>
                    <a:pt x="1539" y="1318"/>
                    <a:pt x="1525" y="1324"/>
                    <a:pt x="1510" y="1332"/>
                  </a:cubicBezTo>
                  <a:lnTo>
                    <a:pt x="416" y="1332"/>
                  </a:lnTo>
                  <a:close/>
                  <a:moveTo>
                    <a:pt x="1776" y="721"/>
                  </a:moveTo>
                  <a:cubicBezTo>
                    <a:pt x="1776" y="568"/>
                    <a:pt x="1651" y="444"/>
                    <a:pt x="1498" y="444"/>
                  </a:cubicBezTo>
                  <a:cubicBezTo>
                    <a:pt x="1495" y="444"/>
                    <a:pt x="1495" y="444"/>
                    <a:pt x="1495" y="444"/>
                  </a:cubicBezTo>
                  <a:cubicBezTo>
                    <a:pt x="1497" y="453"/>
                    <a:pt x="1498" y="462"/>
                    <a:pt x="1498" y="471"/>
                  </a:cubicBezTo>
                  <a:cubicBezTo>
                    <a:pt x="1498" y="579"/>
                    <a:pt x="1411" y="666"/>
                    <a:pt x="1304" y="666"/>
                  </a:cubicBezTo>
                  <a:cubicBezTo>
                    <a:pt x="638" y="666"/>
                    <a:pt x="638" y="666"/>
                    <a:pt x="638" y="666"/>
                  </a:cubicBezTo>
                  <a:cubicBezTo>
                    <a:pt x="531" y="666"/>
                    <a:pt x="444" y="579"/>
                    <a:pt x="444" y="471"/>
                  </a:cubicBezTo>
                  <a:cubicBezTo>
                    <a:pt x="444" y="462"/>
                    <a:pt x="445" y="453"/>
                    <a:pt x="447" y="444"/>
                  </a:cubicBezTo>
                  <a:cubicBezTo>
                    <a:pt x="444" y="444"/>
                    <a:pt x="444" y="444"/>
                    <a:pt x="444" y="444"/>
                  </a:cubicBezTo>
                  <a:cubicBezTo>
                    <a:pt x="291" y="444"/>
                    <a:pt x="166" y="568"/>
                    <a:pt x="166" y="721"/>
                  </a:cubicBezTo>
                  <a:cubicBezTo>
                    <a:pt x="166" y="2330"/>
                    <a:pt x="166" y="2330"/>
                    <a:pt x="166" y="2330"/>
                  </a:cubicBezTo>
                  <a:cubicBezTo>
                    <a:pt x="166" y="2483"/>
                    <a:pt x="291" y="2608"/>
                    <a:pt x="444" y="2608"/>
                  </a:cubicBezTo>
                  <a:cubicBezTo>
                    <a:pt x="1220" y="2608"/>
                    <a:pt x="1220" y="2608"/>
                    <a:pt x="1220" y="2608"/>
                  </a:cubicBezTo>
                  <a:cubicBezTo>
                    <a:pt x="1271" y="2672"/>
                    <a:pt x="1331" y="2728"/>
                    <a:pt x="1398" y="2774"/>
                  </a:cubicBezTo>
                  <a:cubicBezTo>
                    <a:pt x="333" y="2774"/>
                    <a:pt x="333" y="2774"/>
                    <a:pt x="333" y="2774"/>
                  </a:cubicBezTo>
                  <a:cubicBezTo>
                    <a:pt x="180" y="2774"/>
                    <a:pt x="0" y="2650"/>
                    <a:pt x="0" y="2497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457"/>
                    <a:pt x="180" y="333"/>
                    <a:pt x="333" y="333"/>
                  </a:cubicBezTo>
                  <a:cubicBezTo>
                    <a:pt x="502" y="333"/>
                    <a:pt x="502" y="333"/>
                    <a:pt x="502" y="333"/>
                  </a:cubicBezTo>
                  <a:cubicBezTo>
                    <a:pt x="537" y="298"/>
                    <a:pt x="585" y="277"/>
                    <a:pt x="638" y="277"/>
                  </a:cubicBezTo>
                  <a:cubicBezTo>
                    <a:pt x="662" y="277"/>
                    <a:pt x="662" y="277"/>
                    <a:pt x="662" y="277"/>
                  </a:cubicBezTo>
                  <a:cubicBezTo>
                    <a:pt x="678" y="122"/>
                    <a:pt x="808" y="0"/>
                    <a:pt x="968" y="0"/>
                  </a:cubicBezTo>
                  <a:cubicBezTo>
                    <a:pt x="1127" y="0"/>
                    <a:pt x="1257" y="122"/>
                    <a:pt x="1273" y="277"/>
                  </a:cubicBezTo>
                  <a:cubicBezTo>
                    <a:pt x="1304" y="277"/>
                    <a:pt x="1304" y="277"/>
                    <a:pt x="1304" y="277"/>
                  </a:cubicBezTo>
                  <a:cubicBezTo>
                    <a:pt x="1357" y="277"/>
                    <a:pt x="1405" y="298"/>
                    <a:pt x="1440" y="333"/>
                  </a:cubicBezTo>
                  <a:cubicBezTo>
                    <a:pt x="1609" y="333"/>
                    <a:pt x="1609" y="333"/>
                    <a:pt x="1609" y="333"/>
                  </a:cubicBezTo>
                  <a:cubicBezTo>
                    <a:pt x="1763" y="333"/>
                    <a:pt x="1942" y="457"/>
                    <a:pt x="1942" y="610"/>
                  </a:cubicBezTo>
                  <a:cubicBezTo>
                    <a:pt x="1942" y="1109"/>
                    <a:pt x="1942" y="1109"/>
                    <a:pt x="1942" y="1109"/>
                  </a:cubicBezTo>
                  <a:cubicBezTo>
                    <a:pt x="1776" y="1109"/>
                    <a:pt x="1776" y="1109"/>
                    <a:pt x="1776" y="1109"/>
                  </a:cubicBezTo>
                  <a:lnTo>
                    <a:pt x="1776" y="721"/>
                  </a:lnTo>
                  <a:close/>
                  <a:moveTo>
                    <a:pt x="968" y="151"/>
                  </a:moveTo>
                  <a:cubicBezTo>
                    <a:pt x="881" y="151"/>
                    <a:pt x="810" y="222"/>
                    <a:pt x="810" y="308"/>
                  </a:cubicBezTo>
                  <a:cubicBezTo>
                    <a:pt x="810" y="395"/>
                    <a:pt x="881" y="466"/>
                    <a:pt x="968" y="466"/>
                  </a:cubicBezTo>
                  <a:cubicBezTo>
                    <a:pt x="1055" y="466"/>
                    <a:pt x="1125" y="395"/>
                    <a:pt x="1125" y="308"/>
                  </a:cubicBezTo>
                  <a:cubicBezTo>
                    <a:pt x="1125" y="222"/>
                    <a:pt x="1055" y="151"/>
                    <a:pt x="968" y="151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655856" y="2745931"/>
            <a:ext cx="1032543" cy="2769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Restful API</a:t>
            </a:r>
            <a:endParaRPr lang="zh-CN" altLang="zh-CN" dirty="0">
              <a:solidFill>
                <a:srgbClr val="FFD2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82320" y="1661969"/>
            <a:ext cx="794357" cy="794357"/>
            <a:chOff x="5485902" y="2570908"/>
            <a:chExt cx="1059142" cy="1059142"/>
          </a:xfrm>
        </p:grpSpPr>
        <p:sp>
          <p:nvSpPr>
            <p:cNvPr id="22" name="椭圆 21"/>
            <p:cNvSpPr/>
            <p:nvPr/>
          </p:nvSpPr>
          <p:spPr>
            <a:xfrm>
              <a:off x="5485902" y="2570908"/>
              <a:ext cx="1059142" cy="10591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D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5816573" y="2728258"/>
              <a:ext cx="397800" cy="745875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  <a:extLst/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37378" y="1661969"/>
            <a:ext cx="794357" cy="794357"/>
            <a:chOff x="7985060" y="2570908"/>
            <a:chExt cx="1059142" cy="1059142"/>
          </a:xfrm>
        </p:grpSpPr>
        <p:sp>
          <p:nvSpPr>
            <p:cNvPr id="25" name="椭圆 24"/>
            <p:cNvSpPr/>
            <p:nvPr/>
          </p:nvSpPr>
          <p:spPr>
            <a:xfrm>
              <a:off x="7985060" y="2570908"/>
              <a:ext cx="1059142" cy="10591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D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8300456" y="2737251"/>
              <a:ext cx="561088" cy="749784"/>
            </a:xfrm>
            <a:custGeom>
              <a:avLst/>
              <a:gdLst>
                <a:gd name="T0" fmla="*/ 285834 w 1798638"/>
                <a:gd name="T1" fmla="*/ 1025057 h 2405063"/>
                <a:gd name="T2" fmla="*/ 283542 w 1798638"/>
                <a:gd name="T3" fmla="*/ 1061940 h 2405063"/>
                <a:gd name="T4" fmla="*/ 266867 w 1798638"/>
                <a:gd name="T5" fmla="*/ 1081329 h 2405063"/>
                <a:gd name="T6" fmla="*/ 239355 w 1798638"/>
                <a:gd name="T7" fmla="*/ 1091235 h 2405063"/>
                <a:gd name="T8" fmla="*/ 210382 w 1798638"/>
                <a:gd name="T9" fmla="*/ 1085334 h 2405063"/>
                <a:gd name="T10" fmla="*/ 182661 w 1798638"/>
                <a:gd name="T11" fmla="*/ 1045079 h 2405063"/>
                <a:gd name="T12" fmla="*/ 130167 w 1798638"/>
                <a:gd name="T13" fmla="*/ 853163 h 2405063"/>
                <a:gd name="T14" fmla="*/ 331600 w 1798638"/>
                <a:gd name="T15" fmla="*/ 932575 h 2405063"/>
                <a:gd name="T16" fmla="*/ 325312 w 1798638"/>
                <a:gd name="T17" fmla="*/ 976576 h 2405063"/>
                <a:gd name="T18" fmla="*/ 374780 w 1798638"/>
                <a:gd name="T19" fmla="*/ 1079455 h 2405063"/>
                <a:gd name="T20" fmla="*/ 418378 w 1798638"/>
                <a:gd name="T21" fmla="*/ 1096427 h 2405063"/>
                <a:gd name="T22" fmla="*/ 433470 w 1798638"/>
                <a:gd name="T23" fmla="*/ 1188829 h 2405063"/>
                <a:gd name="T24" fmla="*/ 417959 w 1798638"/>
                <a:gd name="T25" fmla="*/ 1219840 h 2405063"/>
                <a:gd name="T26" fmla="*/ 379391 w 1798638"/>
                <a:gd name="T27" fmla="*/ 1246241 h 2405063"/>
                <a:gd name="T28" fmla="*/ 245661 w 1798638"/>
                <a:gd name="T29" fmla="*/ 1229269 h 2405063"/>
                <a:gd name="T30" fmla="*/ 24105 w 1798638"/>
                <a:gd name="T31" fmla="*/ 1849475 h 2405063"/>
                <a:gd name="T32" fmla="*/ 42341 w 1798638"/>
                <a:gd name="T33" fmla="*/ 1182753 h 2405063"/>
                <a:gd name="T34" fmla="*/ 11319 w 1798638"/>
                <a:gd name="T35" fmla="*/ 1152580 h 2405063"/>
                <a:gd name="T36" fmla="*/ 209 w 1798638"/>
                <a:gd name="T37" fmla="*/ 1106275 h 2405063"/>
                <a:gd name="T38" fmla="*/ 45695 w 1798638"/>
                <a:gd name="T39" fmla="*/ 898421 h 2405063"/>
                <a:gd name="T40" fmla="*/ 72734 w 1798638"/>
                <a:gd name="T41" fmla="*/ 867201 h 2405063"/>
                <a:gd name="T42" fmla="*/ 117800 w 1798638"/>
                <a:gd name="T43" fmla="*/ 852534 h 2405063"/>
                <a:gd name="T44" fmla="*/ 991695 w 1798638"/>
                <a:gd name="T45" fmla="*/ 538457 h 2405063"/>
                <a:gd name="T46" fmla="*/ 940528 w 1798638"/>
                <a:gd name="T47" fmla="*/ 611768 h 2405063"/>
                <a:gd name="T48" fmla="*/ 890198 w 1798638"/>
                <a:gd name="T49" fmla="*/ 689687 h 2405063"/>
                <a:gd name="T50" fmla="*/ 837143 w 1798638"/>
                <a:gd name="T51" fmla="*/ 750849 h 2405063"/>
                <a:gd name="T52" fmla="*/ 781361 w 1798638"/>
                <a:gd name="T53" fmla="*/ 797768 h 2405063"/>
                <a:gd name="T54" fmla="*/ 712578 w 1798638"/>
                <a:gd name="T55" fmla="*/ 838403 h 2405063"/>
                <a:gd name="T56" fmla="*/ 621146 w 1798638"/>
                <a:gd name="T57" fmla="*/ 899984 h 2405063"/>
                <a:gd name="T58" fmla="*/ 526360 w 1798638"/>
                <a:gd name="T59" fmla="*/ 981255 h 2405063"/>
                <a:gd name="T60" fmla="*/ 431783 w 1798638"/>
                <a:gd name="T61" fmla="*/ 1063782 h 2405063"/>
                <a:gd name="T62" fmla="*/ 399908 w 1798638"/>
                <a:gd name="T63" fmla="*/ 1057079 h 2405063"/>
                <a:gd name="T64" fmla="*/ 377050 w 1798638"/>
                <a:gd name="T65" fmla="*/ 1039485 h 2405063"/>
                <a:gd name="T66" fmla="*/ 362790 w 1798638"/>
                <a:gd name="T67" fmla="*/ 1013721 h 2405063"/>
                <a:gd name="T68" fmla="*/ 356709 w 1798638"/>
                <a:gd name="T69" fmla="*/ 963241 h 2405063"/>
                <a:gd name="T70" fmla="*/ 373065 w 1798638"/>
                <a:gd name="T71" fmla="*/ 906896 h 2405063"/>
                <a:gd name="T72" fmla="*/ 391100 w 1798638"/>
                <a:gd name="T73" fmla="*/ 884485 h 2405063"/>
                <a:gd name="T74" fmla="*/ 509164 w 1798638"/>
                <a:gd name="T75" fmla="*/ 774309 h 2405063"/>
                <a:gd name="T76" fmla="*/ 532022 w 1798638"/>
                <a:gd name="T77" fmla="*/ 722363 h 2405063"/>
                <a:gd name="T78" fmla="*/ 522166 w 1798638"/>
                <a:gd name="T79" fmla="*/ 672930 h 2405063"/>
                <a:gd name="T80" fmla="*/ 509164 w 1798638"/>
                <a:gd name="T81" fmla="*/ 653031 h 2405063"/>
                <a:gd name="T82" fmla="*/ 509793 w 1798638"/>
                <a:gd name="T83" fmla="*/ 662038 h 2405063"/>
                <a:gd name="T84" fmla="*/ 486935 w 1798638"/>
                <a:gd name="T85" fmla="*/ 664551 h 2405063"/>
                <a:gd name="T86" fmla="*/ 407247 w 1798638"/>
                <a:gd name="T87" fmla="*/ 645281 h 2405063"/>
                <a:gd name="T88" fmla="*/ 277021 w 1798638"/>
                <a:gd name="T89" fmla="*/ 835471 h 2405063"/>
                <a:gd name="T90" fmla="*/ 169651 w 1798638"/>
                <a:gd name="T91" fmla="*/ 828977 h 2405063"/>
                <a:gd name="T92" fmla="*/ 121419 w 1798638"/>
                <a:gd name="T93" fmla="*/ 813477 h 2405063"/>
                <a:gd name="T94" fmla="*/ 118484 w 1798638"/>
                <a:gd name="T95" fmla="*/ 759228 h 2405063"/>
                <a:gd name="T96" fmla="*/ 122887 w 1798638"/>
                <a:gd name="T97" fmla="*/ 704558 h 2405063"/>
                <a:gd name="T98" fmla="*/ 265906 w 1798638"/>
                <a:gd name="T99" fmla="*/ 510389 h 2405063"/>
                <a:gd name="T100" fmla="*/ 314977 w 1798638"/>
                <a:gd name="T101" fmla="*/ 456139 h 2405063"/>
                <a:gd name="T102" fmla="*/ 398649 w 1798638"/>
                <a:gd name="T103" fmla="*/ 429119 h 2405063"/>
                <a:gd name="T104" fmla="*/ 626179 w 1798638"/>
                <a:gd name="T105" fmla="*/ 367747 h 2405063"/>
                <a:gd name="T106" fmla="*/ 729145 w 1798638"/>
                <a:gd name="T107" fmla="*/ 329206 h 2405063"/>
                <a:gd name="T108" fmla="*/ 1418655 w 1798638"/>
                <a:gd name="T109" fmla="*/ 273823 h 2405063"/>
                <a:gd name="T110" fmla="*/ 1242922 w 1798638"/>
                <a:gd name="T111" fmla="*/ 436859 h 2405063"/>
                <a:gd name="T112" fmla="*/ 862516 w 1798638"/>
                <a:gd name="T113" fmla="*/ 200594 h 24050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98638" h="2405063">
                  <a:moveTo>
                    <a:pt x="188912" y="1236662"/>
                  </a:moveTo>
                  <a:lnTo>
                    <a:pt x="354061" y="1270454"/>
                  </a:lnTo>
                  <a:lnTo>
                    <a:pt x="354587" y="1271519"/>
                  </a:lnTo>
                  <a:lnTo>
                    <a:pt x="355902" y="1275510"/>
                  </a:lnTo>
                  <a:lnTo>
                    <a:pt x="358005" y="1281364"/>
                  </a:lnTo>
                  <a:lnTo>
                    <a:pt x="359057" y="1285089"/>
                  </a:lnTo>
                  <a:lnTo>
                    <a:pt x="359846" y="1289346"/>
                  </a:lnTo>
                  <a:lnTo>
                    <a:pt x="360635" y="1294135"/>
                  </a:lnTo>
                  <a:lnTo>
                    <a:pt x="361161" y="1299191"/>
                  </a:lnTo>
                  <a:lnTo>
                    <a:pt x="361950" y="1304512"/>
                  </a:lnTo>
                  <a:lnTo>
                    <a:pt x="361950" y="1310366"/>
                  </a:lnTo>
                  <a:lnTo>
                    <a:pt x="361950" y="1316752"/>
                  </a:lnTo>
                  <a:lnTo>
                    <a:pt x="361161" y="1323138"/>
                  </a:lnTo>
                  <a:lnTo>
                    <a:pt x="360109" y="1330056"/>
                  </a:lnTo>
                  <a:lnTo>
                    <a:pt x="358794" y="1336974"/>
                  </a:lnTo>
                  <a:lnTo>
                    <a:pt x="357743" y="1340699"/>
                  </a:lnTo>
                  <a:lnTo>
                    <a:pt x="355902" y="1344158"/>
                  </a:lnTo>
                  <a:lnTo>
                    <a:pt x="354324" y="1347617"/>
                  </a:lnTo>
                  <a:lnTo>
                    <a:pt x="351957" y="1350810"/>
                  </a:lnTo>
                  <a:lnTo>
                    <a:pt x="349590" y="1354003"/>
                  </a:lnTo>
                  <a:lnTo>
                    <a:pt x="346698" y="1357196"/>
                  </a:lnTo>
                  <a:lnTo>
                    <a:pt x="343805" y="1359857"/>
                  </a:lnTo>
                  <a:lnTo>
                    <a:pt x="340386" y="1362784"/>
                  </a:lnTo>
                  <a:lnTo>
                    <a:pt x="336704" y="1365178"/>
                  </a:lnTo>
                  <a:lnTo>
                    <a:pt x="332760" y="1367573"/>
                  </a:lnTo>
                  <a:lnTo>
                    <a:pt x="328815" y="1369702"/>
                  </a:lnTo>
                  <a:lnTo>
                    <a:pt x="324608" y="1371830"/>
                  </a:lnTo>
                  <a:lnTo>
                    <a:pt x="320137" y="1373427"/>
                  </a:lnTo>
                  <a:lnTo>
                    <a:pt x="316192" y="1374757"/>
                  </a:lnTo>
                  <a:lnTo>
                    <a:pt x="311196" y="1376088"/>
                  </a:lnTo>
                  <a:lnTo>
                    <a:pt x="306988" y="1377152"/>
                  </a:lnTo>
                  <a:lnTo>
                    <a:pt x="301992" y="1377684"/>
                  </a:lnTo>
                  <a:lnTo>
                    <a:pt x="297258" y="1377950"/>
                  </a:lnTo>
                  <a:lnTo>
                    <a:pt x="292524" y="1377950"/>
                  </a:lnTo>
                  <a:lnTo>
                    <a:pt x="288054" y="1377684"/>
                  </a:lnTo>
                  <a:lnTo>
                    <a:pt x="283320" y="1376886"/>
                  </a:lnTo>
                  <a:lnTo>
                    <a:pt x="278587" y="1376088"/>
                  </a:lnTo>
                  <a:lnTo>
                    <a:pt x="274116" y="1374491"/>
                  </a:lnTo>
                  <a:lnTo>
                    <a:pt x="269646" y="1372629"/>
                  </a:lnTo>
                  <a:lnTo>
                    <a:pt x="265438" y="1370234"/>
                  </a:lnTo>
                  <a:lnTo>
                    <a:pt x="261230" y="1367839"/>
                  </a:lnTo>
                  <a:lnTo>
                    <a:pt x="257549" y="1364646"/>
                  </a:lnTo>
                  <a:lnTo>
                    <a:pt x="253604" y="1360921"/>
                  </a:lnTo>
                  <a:lnTo>
                    <a:pt x="249922" y="1357196"/>
                  </a:lnTo>
                  <a:lnTo>
                    <a:pt x="246504" y="1352673"/>
                  </a:lnTo>
                  <a:lnTo>
                    <a:pt x="243611" y="1347617"/>
                  </a:lnTo>
                  <a:lnTo>
                    <a:pt x="240718" y="1341763"/>
                  </a:lnTo>
                  <a:lnTo>
                    <a:pt x="230462" y="1319413"/>
                  </a:lnTo>
                  <a:lnTo>
                    <a:pt x="220732" y="1299191"/>
                  </a:lnTo>
                  <a:lnTo>
                    <a:pt x="212054" y="1281364"/>
                  </a:lnTo>
                  <a:lnTo>
                    <a:pt x="204165" y="1266197"/>
                  </a:lnTo>
                  <a:lnTo>
                    <a:pt x="192857" y="1244645"/>
                  </a:lnTo>
                  <a:lnTo>
                    <a:pt x="188912" y="1236662"/>
                  </a:lnTo>
                  <a:close/>
                  <a:moveTo>
                    <a:pt x="148627" y="1076325"/>
                  </a:moveTo>
                  <a:lnTo>
                    <a:pt x="156297" y="1076589"/>
                  </a:lnTo>
                  <a:lnTo>
                    <a:pt x="164231" y="1077118"/>
                  </a:lnTo>
                  <a:lnTo>
                    <a:pt x="172164" y="1078706"/>
                  </a:lnTo>
                  <a:lnTo>
                    <a:pt x="436362" y="1134257"/>
                  </a:lnTo>
                  <a:lnTo>
                    <a:pt x="432659" y="1141399"/>
                  </a:lnTo>
                  <a:lnTo>
                    <a:pt x="428957" y="1148806"/>
                  </a:lnTo>
                  <a:lnTo>
                    <a:pt x="425783" y="1155949"/>
                  </a:lnTo>
                  <a:lnTo>
                    <a:pt x="423138" y="1163091"/>
                  </a:lnTo>
                  <a:lnTo>
                    <a:pt x="420494" y="1170498"/>
                  </a:lnTo>
                  <a:lnTo>
                    <a:pt x="418378" y="1177376"/>
                  </a:lnTo>
                  <a:lnTo>
                    <a:pt x="416527" y="1184518"/>
                  </a:lnTo>
                  <a:lnTo>
                    <a:pt x="414940" y="1191660"/>
                  </a:lnTo>
                  <a:lnTo>
                    <a:pt x="413618" y="1198802"/>
                  </a:lnTo>
                  <a:lnTo>
                    <a:pt x="412296" y="1205680"/>
                  </a:lnTo>
                  <a:lnTo>
                    <a:pt x="411502" y="1212558"/>
                  </a:lnTo>
                  <a:lnTo>
                    <a:pt x="410973" y="1219436"/>
                  </a:lnTo>
                  <a:lnTo>
                    <a:pt x="410709" y="1226314"/>
                  </a:lnTo>
                  <a:lnTo>
                    <a:pt x="410444" y="1232927"/>
                  </a:lnTo>
                  <a:lnTo>
                    <a:pt x="410709" y="1239805"/>
                  </a:lnTo>
                  <a:lnTo>
                    <a:pt x="410973" y="1246154"/>
                  </a:lnTo>
                  <a:lnTo>
                    <a:pt x="159206" y="1193512"/>
                  </a:lnTo>
                  <a:lnTo>
                    <a:pt x="116892" y="1394291"/>
                  </a:lnTo>
                  <a:lnTo>
                    <a:pt x="437948" y="1461482"/>
                  </a:lnTo>
                  <a:lnTo>
                    <a:pt x="460692" y="1353024"/>
                  </a:lnTo>
                  <a:lnTo>
                    <a:pt x="466510" y="1358315"/>
                  </a:lnTo>
                  <a:lnTo>
                    <a:pt x="472857" y="1362812"/>
                  </a:lnTo>
                  <a:lnTo>
                    <a:pt x="479204" y="1367309"/>
                  </a:lnTo>
                  <a:lnTo>
                    <a:pt x="485816" y="1371012"/>
                  </a:lnTo>
                  <a:lnTo>
                    <a:pt x="492427" y="1374187"/>
                  </a:lnTo>
                  <a:lnTo>
                    <a:pt x="499039" y="1377361"/>
                  </a:lnTo>
                  <a:lnTo>
                    <a:pt x="506179" y="1380007"/>
                  </a:lnTo>
                  <a:lnTo>
                    <a:pt x="513320" y="1381594"/>
                  </a:lnTo>
                  <a:lnTo>
                    <a:pt x="520460" y="1383181"/>
                  </a:lnTo>
                  <a:lnTo>
                    <a:pt x="527865" y="1384239"/>
                  </a:lnTo>
                  <a:lnTo>
                    <a:pt x="535270" y="1384504"/>
                  </a:lnTo>
                  <a:lnTo>
                    <a:pt x="542675" y="1384239"/>
                  </a:lnTo>
                  <a:lnTo>
                    <a:pt x="550344" y="1383445"/>
                  </a:lnTo>
                  <a:lnTo>
                    <a:pt x="557749" y="1382123"/>
                  </a:lnTo>
                  <a:lnTo>
                    <a:pt x="565419" y="1380271"/>
                  </a:lnTo>
                  <a:lnTo>
                    <a:pt x="573088" y="1377626"/>
                  </a:lnTo>
                  <a:lnTo>
                    <a:pt x="547964" y="1495871"/>
                  </a:lnTo>
                  <a:lnTo>
                    <a:pt x="546906" y="1500897"/>
                  </a:lnTo>
                  <a:lnTo>
                    <a:pt x="545584" y="1505923"/>
                  </a:lnTo>
                  <a:lnTo>
                    <a:pt x="543733" y="1510949"/>
                  </a:lnTo>
                  <a:lnTo>
                    <a:pt x="541882" y="1515711"/>
                  </a:lnTo>
                  <a:lnTo>
                    <a:pt x="539502" y="1520472"/>
                  </a:lnTo>
                  <a:lnTo>
                    <a:pt x="537386" y="1524969"/>
                  </a:lnTo>
                  <a:lnTo>
                    <a:pt x="534477" y="1529466"/>
                  </a:lnTo>
                  <a:lnTo>
                    <a:pt x="531832" y="1533699"/>
                  </a:lnTo>
                  <a:lnTo>
                    <a:pt x="527336" y="1540048"/>
                  </a:lnTo>
                  <a:lnTo>
                    <a:pt x="522312" y="1545603"/>
                  </a:lnTo>
                  <a:lnTo>
                    <a:pt x="517022" y="1550893"/>
                  </a:lnTo>
                  <a:lnTo>
                    <a:pt x="511204" y="1555655"/>
                  </a:lnTo>
                  <a:lnTo>
                    <a:pt x="505386" y="1560152"/>
                  </a:lnTo>
                  <a:lnTo>
                    <a:pt x="499039" y="1564120"/>
                  </a:lnTo>
                  <a:lnTo>
                    <a:pt x="492427" y="1567823"/>
                  </a:lnTo>
                  <a:lnTo>
                    <a:pt x="485816" y="1570733"/>
                  </a:lnTo>
                  <a:lnTo>
                    <a:pt x="478675" y="1573379"/>
                  </a:lnTo>
                  <a:lnTo>
                    <a:pt x="471270" y="1575230"/>
                  </a:lnTo>
                  <a:lnTo>
                    <a:pt x="463866" y="1577082"/>
                  </a:lnTo>
                  <a:lnTo>
                    <a:pt x="456196" y="1577876"/>
                  </a:lnTo>
                  <a:lnTo>
                    <a:pt x="448527" y="1578405"/>
                  </a:lnTo>
                  <a:lnTo>
                    <a:pt x="440857" y="1578140"/>
                  </a:lnTo>
                  <a:lnTo>
                    <a:pt x="432924" y="1577611"/>
                  </a:lnTo>
                  <a:lnTo>
                    <a:pt x="424990" y="1576288"/>
                  </a:lnTo>
                  <a:lnTo>
                    <a:pt x="309949" y="1551952"/>
                  </a:lnTo>
                  <a:lnTo>
                    <a:pt x="213949" y="2018848"/>
                  </a:lnTo>
                  <a:lnTo>
                    <a:pt x="434510" y="2065670"/>
                  </a:lnTo>
                  <a:lnTo>
                    <a:pt x="406477" y="2200316"/>
                  </a:lnTo>
                  <a:lnTo>
                    <a:pt x="185652" y="2153759"/>
                  </a:lnTo>
                  <a:lnTo>
                    <a:pt x="171106" y="2223595"/>
                  </a:lnTo>
                  <a:lnTo>
                    <a:pt x="391668" y="2270153"/>
                  </a:lnTo>
                  <a:lnTo>
                    <a:pt x="363370" y="2405063"/>
                  </a:lnTo>
                  <a:lnTo>
                    <a:pt x="30413" y="2334963"/>
                  </a:lnTo>
                  <a:lnTo>
                    <a:pt x="197553" y="1528408"/>
                  </a:lnTo>
                  <a:lnTo>
                    <a:pt x="82512" y="1504336"/>
                  </a:lnTo>
                  <a:lnTo>
                    <a:pt x="77487" y="1503013"/>
                  </a:lnTo>
                  <a:lnTo>
                    <a:pt x="72462" y="1501426"/>
                  </a:lnTo>
                  <a:lnTo>
                    <a:pt x="67438" y="1499839"/>
                  </a:lnTo>
                  <a:lnTo>
                    <a:pt x="62677" y="1497723"/>
                  </a:lnTo>
                  <a:lnTo>
                    <a:pt x="57917" y="1495606"/>
                  </a:lnTo>
                  <a:lnTo>
                    <a:pt x="53421" y="1493226"/>
                  </a:lnTo>
                  <a:lnTo>
                    <a:pt x="48925" y="1490845"/>
                  </a:lnTo>
                  <a:lnTo>
                    <a:pt x="44694" y="1487935"/>
                  </a:lnTo>
                  <a:lnTo>
                    <a:pt x="38876" y="1483174"/>
                  </a:lnTo>
                  <a:lnTo>
                    <a:pt x="32793" y="1478412"/>
                  </a:lnTo>
                  <a:lnTo>
                    <a:pt x="27504" y="1473121"/>
                  </a:lnTo>
                  <a:lnTo>
                    <a:pt x="22744" y="1467566"/>
                  </a:lnTo>
                  <a:lnTo>
                    <a:pt x="18248" y="1461217"/>
                  </a:lnTo>
                  <a:lnTo>
                    <a:pt x="14281" y="1455133"/>
                  </a:lnTo>
                  <a:lnTo>
                    <a:pt x="10843" y="1448785"/>
                  </a:lnTo>
                  <a:lnTo>
                    <a:pt x="7669" y="1441642"/>
                  </a:lnTo>
                  <a:lnTo>
                    <a:pt x="5025" y="1434764"/>
                  </a:lnTo>
                  <a:lnTo>
                    <a:pt x="3173" y="1427358"/>
                  </a:lnTo>
                  <a:lnTo>
                    <a:pt x="1587" y="1419951"/>
                  </a:lnTo>
                  <a:lnTo>
                    <a:pt x="529" y="1412544"/>
                  </a:lnTo>
                  <a:lnTo>
                    <a:pt x="0" y="1404608"/>
                  </a:lnTo>
                  <a:lnTo>
                    <a:pt x="264" y="1396672"/>
                  </a:lnTo>
                  <a:lnTo>
                    <a:pt x="793" y="1389001"/>
                  </a:lnTo>
                  <a:lnTo>
                    <a:pt x="2380" y="1381065"/>
                  </a:lnTo>
                  <a:lnTo>
                    <a:pt x="48925" y="1159123"/>
                  </a:lnTo>
                  <a:lnTo>
                    <a:pt x="50248" y="1153832"/>
                  </a:lnTo>
                  <a:lnTo>
                    <a:pt x="51834" y="1148806"/>
                  </a:lnTo>
                  <a:lnTo>
                    <a:pt x="53421" y="1143780"/>
                  </a:lnTo>
                  <a:lnTo>
                    <a:pt x="55272" y="1139019"/>
                  </a:lnTo>
                  <a:lnTo>
                    <a:pt x="57653" y="1134257"/>
                  </a:lnTo>
                  <a:lnTo>
                    <a:pt x="59768" y="1129760"/>
                  </a:lnTo>
                  <a:lnTo>
                    <a:pt x="62677" y="1125263"/>
                  </a:lnTo>
                  <a:lnTo>
                    <a:pt x="65586" y="1121030"/>
                  </a:lnTo>
                  <a:lnTo>
                    <a:pt x="70082" y="1115211"/>
                  </a:lnTo>
                  <a:lnTo>
                    <a:pt x="74843" y="1109391"/>
                  </a:lnTo>
                  <a:lnTo>
                    <a:pt x="80132" y="1104100"/>
                  </a:lnTo>
                  <a:lnTo>
                    <a:pt x="85950" y="1099074"/>
                  </a:lnTo>
                  <a:lnTo>
                    <a:pt x="91768" y="1094842"/>
                  </a:lnTo>
                  <a:lnTo>
                    <a:pt x="98115" y="1090609"/>
                  </a:lnTo>
                  <a:lnTo>
                    <a:pt x="104727" y="1087435"/>
                  </a:lnTo>
                  <a:lnTo>
                    <a:pt x="111603" y="1084261"/>
                  </a:lnTo>
                  <a:lnTo>
                    <a:pt x="118479" y="1081615"/>
                  </a:lnTo>
                  <a:lnTo>
                    <a:pt x="125884" y="1079499"/>
                  </a:lnTo>
                  <a:lnTo>
                    <a:pt x="133289" y="1077912"/>
                  </a:lnTo>
                  <a:lnTo>
                    <a:pt x="140958" y="1076854"/>
                  </a:lnTo>
                  <a:lnTo>
                    <a:pt x="148627" y="1076325"/>
                  </a:lnTo>
                  <a:close/>
                  <a:moveTo>
                    <a:pt x="1003565" y="346075"/>
                  </a:moveTo>
                  <a:lnTo>
                    <a:pt x="1303338" y="611047"/>
                  </a:lnTo>
                  <a:lnTo>
                    <a:pt x="1299899" y="617393"/>
                  </a:lnTo>
                  <a:lnTo>
                    <a:pt x="1295136" y="624269"/>
                  </a:lnTo>
                  <a:lnTo>
                    <a:pt x="1289051" y="632202"/>
                  </a:lnTo>
                  <a:lnTo>
                    <a:pt x="1282701" y="640929"/>
                  </a:lnTo>
                  <a:lnTo>
                    <a:pt x="1267619" y="659969"/>
                  </a:lnTo>
                  <a:lnTo>
                    <a:pt x="1251215" y="679802"/>
                  </a:lnTo>
                  <a:lnTo>
                    <a:pt x="1235340" y="699899"/>
                  </a:lnTo>
                  <a:lnTo>
                    <a:pt x="1220788" y="718146"/>
                  </a:lnTo>
                  <a:lnTo>
                    <a:pt x="1214703" y="726079"/>
                  </a:lnTo>
                  <a:lnTo>
                    <a:pt x="1209411" y="733219"/>
                  </a:lnTo>
                  <a:lnTo>
                    <a:pt x="1205178" y="739037"/>
                  </a:lnTo>
                  <a:lnTo>
                    <a:pt x="1202267" y="743797"/>
                  </a:lnTo>
                  <a:lnTo>
                    <a:pt x="1194594" y="758341"/>
                  </a:lnTo>
                  <a:lnTo>
                    <a:pt x="1186657" y="772357"/>
                  </a:lnTo>
                  <a:lnTo>
                    <a:pt x="1178984" y="785843"/>
                  </a:lnTo>
                  <a:lnTo>
                    <a:pt x="1171311" y="799330"/>
                  </a:lnTo>
                  <a:lnTo>
                    <a:pt x="1163374" y="811759"/>
                  </a:lnTo>
                  <a:lnTo>
                    <a:pt x="1155171" y="824452"/>
                  </a:lnTo>
                  <a:lnTo>
                    <a:pt x="1147234" y="836616"/>
                  </a:lnTo>
                  <a:lnTo>
                    <a:pt x="1139296" y="848252"/>
                  </a:lnTo>
                  <a:lnTo>
                    <a:pt x="1131359" y="859623"/>
                  </a:lnTo>
                  <a:lnTo>
                    <a:pt x="1123157" y="870730"/>
                  </a:lnTo>
                  <a:lnTo>
                    <a:pt x="1114955" y="881572"/>
                  </a:lnTo>
                  <a:lnTo>
                    <a:pt x="1106488" y="891885"/>
                  </a:lnTo>
                  <a:lnTo>
                    <a:pt x="1098551" y="901934"/>
                  </a:lnTo>
                  <a:lnTo>
                    <a:pt x="1090084" y="911718"/>
                  </a:lnTo>
                  <a:lnTo>
                    <a:pt x="1081882" y="921238"/>
                  </a:lnTo>
                  <a:lnTo>
                    <a:pt x="1073415" y="930494"/>
                  </a:lnTo>
                  <a:lnTo>
                    <a:pt x="1064684" y="939485"/>
                  </a:lnTo>
                  <a:lnTo>
                    <a:pt x="1056217" y="947947"/>
                  </a:lnTo>
                  <a:lnTo>
                    <a:pt x="1047486" y="956409"/>
                  </a:lnTo>
                  <a:lnTo>
                    <a:pt x="1039284" y="964607"/>
                  </a:lnTo>
                  <a:lnTo>
                    <a:pt x="1030553" y="972011"/>
                  </a:lnTo>
                  <a:lnTo>
                    <a:pt x="1021557" y="979680"/>
                  </a:lnTo>
                  <a:lnTo>
                    <a:pt x="1012826" y="987085"/>
                  </a:lnTo>
                  <a:lnTo>
                    <a:pt x="1003830" y="993960"/>
                  </a:lnTo>
                  <a:lnTo>
                    <a:pt x="994834" y="1000836"/>
                  </a:lnTo>
                  <a:lnTo>
                    <a:pt x="985838" y="1007182"/>
                  </a:lnTo>
                  <a:lnTo>
                    <a:pt x="976842" y="1013264"/>
                  </a:lnTo>
                  <a:lnTo>
                    <a:pt x="967582" y="1019347"/>
                  </a:lnTo>
                  <a:lnTo>
                    <a:pt x="958321" y="1025164"/>
                  </a:lnTo>
                  <a:lnTo>
                    <a:pt x="949061" y="1030718"/>
                  </a:lnTo>
                  <a:lnTo>
                    <a:pt x="939800" y="1036006"/>
                  </a:lnTo>
                  <a:lnTo>
                    <a:pt x="930275" y="1041295"/>
                  </a:lnTo>
                  <a:lnTo>
                    <a:pt x="914400" y="1049758"/>
                  </a:lnTo>
                  <a:lnTo>
                    <a:pt x="899055" y="1058484"/>
                  </a:lnTo>
                  <a:lnTo>
                    <a:pt x="883709" y="1067475"/>
                  </a:lnTo>
                  <a:lnTo>
                    <a:pt x="868628" y="1076731"/>
                  </a:lnTo>
                  <a:lnTo>
                    <a:pt x="853811" y="1086251"/>
                  </a:lnTo>
                  <a:lnTo>
                    <a:pt x="839259" y="1096299"/>
                  </a:lnTo>
                  <a:lnTo>
                    <a:pt x="825236" y="1106084"/>
                  </a:lnTo>
                  <a:lnTo>
                    <a:pt x="810948" y="1115868"/>
                  </a:lnTo>
                  <a:lnTo>
                    <a:pt x="797190" y="1125917"/>
                  </a:lnTo>
                  <a:lnTo>
                    <a:pt x="783696" y="1136230"/>
                  </a:lnTo>
                  <a:lnTo>
                    <a:pt x="770467" y="1146544"/>
                  </a:lnTo>
                  <a:lnTo>
                    <a:pt x="757503" y="1156857"/>
                  </a:lnTo>
                  <a:lnTo>
                    <a:pt x="744802" y="1167170"/>
                  </a:lnTo>
                  <a:lnTo>
                    <a:pt x="732102" y="1177483"/>
                  </a:lnTo>
                  <a:lnTo>
                    <a:pt x="720196" y="1188061"/>
                  </a:lnTo>
                  <a:lnTo>
                    <a:pt x="708290" y="1198374"/>
                  </a:lnTo>
                  <a:lnTo>
                    <a:pt x="685536" y="1218737"/>
                  </a:lnTo>
                  <a:lnTo>
                    <a:pt x="664105" y="1238835"/>
                  </a:lnTo>
                  <a:lnTo>
                    <a:pt x="643732" y="1258403"/>
                  </a:lnTo>
                  <a:lnTo>
                    <a:pt x="624946" y="1277179"/>
                  </a:lnTo>
                  <a:lnTo>
                    <a:pt x="607219" y="1295161"/>
                  </a:lnTo>
                  <a:lnTo>
                    <a:pt x="591344" y="1312085"/>
                  </a:lnTo>
                  <a:lnTo>
                    <a:pt x="563034" y="1341439"/>
                  </a:lnTo>
                  <a:lnTo>
                    <a:pt x="556948" y="1342496"/>
                  </a:lnTo>
                  <a:lnTo>
                    <a:pt x="550863" y="1342761"/>
                  </a:lnTo>
                  <a:lnTo>
                    <a:pt x="544777" y="1343025"/>
                  </a:lnTo>
                  <a:lnTo>
                    <a:pt x="539221" y="1342761"/>
                  </a:lnTo>
                  <a:lnTo>
                    <a:pt x="533665" y="1342496"/>
                  </a:lnTo>
                  <a:lnTo>
                    <a:pt x="528373" y="1341703"/>
                  </a:lnTo>
                  <a:lnTo>
                    <a:pt x="523346" y="1340645"/>
                  </a:lnTo>
                  <a:lnTo>
                    <a:pt x="518319" y="1339587"/>
                  </a:lnTo>
                  <a:lnTo>
                    <a:pt x="513557" y="1338265"/>
                  </a:lnTo>
                  <a:lnTo>
                    <a:pt x="509059" y="1336414"/>
                  </a:lnTo>
                  <a:lnTo>
                    <a:pt x="504561" y="1334563"/>
                  </a:lnTo>
                  <a:lnTo>
                    <a:pt x="500327" y="1332447"/>
                  </a:lnTo>
                  <a:lnTo>
                    <a:pt x="496359" y="1330332"/>
                  </a:lnTo>
                  <a:lnTo>
                    <a:pt x="492390" y="1327688"/>
                  </a:lnTo>
                  <a:lnTo>
                    <a:pt x="488686" y="1325043"/>
                  </a:lnTo>
                  <a:lnTo>
                    <a:pt x="485246" y="1322134"/>
                  </a:lnTo>
                  <a:lnTo>
                    <a:pt x="482071" y="1318696"/>
                  </a:lnTo>
                  <a:lnTo>
                    <a:pt x="478632" y="1315788"/>
                  </a:lnTo>
                  <a:lnTo>
                    <a:pt x="475721" y="1312350"/>
                  </a:lnTo>
                  <a:lnTo>
                    <a:pt x="473075" y="1308648"/>
                  </a:lnTo>
                  <a:lnTo>
                    <a:pt x="470165" y="1304945"/>
                  </a:lnTo>
                  <a:lnTo>
                    <a:pt x="467784" y="1300979"/>
                  </a:lnTo>
                  <a:lnTo>
                    <a:pt x="465402" y="1297012"/>
                  </a:lnTo>
                  <a:lnTo>
                    <a:pt x="463286" y="1293045"/>
                  </a:lnTo>
                  <a:lnTo>
                    <a:pt x="461169" y="1288814"/>
                  </a:lnTo>
                  <a:lnTo>
                    <a:pt x="459582" y="1284319"/>
                  </a:lnTo>
                  <a:lnTo>
                    <a:pt x="457729" y="1279823"/>
                  </a:lnTo>
                  <a:lnTo>
                    <a:pt x="456142" y="1275328"/>
                  </a:lnTo>
                  <a:lnTo>
                    <a:pt x="454819" y="1270568"/>
                  </a:lnTo>
                  <a:lnTo>
                    <a:pt x="453761" y="1266072"/>
                  </a:lnTo>
                  <a:lnTo>
                    <a:pt x="451644" y="1256288"/>
                  </a:lnTo>
                  <a:lnTo>
                    <a:pt x="450586" y="1246504"/>
                  </a:lnTo>
                  <a:lnTo>
                    <a:pt x="449792" y="1236190"/>
                  </a:lnTo>
                  <a:lnTo>
                    <a:pt x="449527" y="1226141"/>
                  </a:lnTo>
                  <a:lnTo>
                    <a:pt x="450057" y="1216092"/>
                  </a:lnTo>
                  <a:lnTo>
                    <a:pt x="451115" y="1206043"/>
                  </a:lnTo>
                  <a:lnTo>
                    <a:pt x="452438" y="1195730"/>
                  </a:lnTo>
                  <a:lnTo>
                    <a:pt x="454819" y="1185946"/>
                  </a:lnTo>
                  <a:lnTo>
                    <a:pt x="457200" y="1176161"/>
                  </a:lnTo>
                  <a:lnTo>
                    <a:pt x="460640" y="1166906"/>
                  </a:lnTo>
                  <a:lnTo>
                    <a:pt x="464344" y="1157650"/>
                  </a:lnTo>
                  <a:lnTo>
                    <a:pt x="468577" y="1148924"/>
                  </a:lnTo>
                  <a:lnTo>
                    <a:pt x="470694" y="1144957"/>
                  </a:lnTo>
                  <a:lnTo>
                    <a:pt x="473340" y="1140726"/>
                  </a:lnTo>
                  <a:lnTo>
                    <a:pt x="475721" y="1137024"/>
                  </a:lnTo>
                  <a:lnTo>
                    <a:pt x="478367" y="1133322"/>
                  </a:lnTo>
                  <a:lnTo>
                    <a:pt x="481277" y="1129619"/>
                  </a:lnTo>
                  <a:lnTo>
                    <a:pt x="483923" y="1126182"/>
                  </a:lnTo>
                  <a:lnTo>
                    <a:pt x="487098" y="1122744"/>
                  </a:lnTo>
                  <a:lnTo>
                    <a:pt x="490273" y="1119835"/>
                  </a:lnTo>
                  <a:lnTo>
                    <a:pt x="493448" y="1116662"/>
                  </a:lnTo>
                  <a:lnTo>
                    <a:pt x="496888" y="1113753"/>
                  </a:lnTo>
                  <a:lnTo>
                    <a:pt x="519907" y="1093655"/>
                  </a:lnTo>
                  <a:lnTo>
                    <a:pt x="543719" y="1072235"/>
                  </a:lnTo>
                  <a:lnTo>
                    <a:pt x="567532" y="1050551"/>
                  </a:lnTo>
                  <a:lnTo>
                    <a:pt x="591344" y="1028338"/>
                  </a:lnTo>
                  <a:lnTo>
                    <a:pt x="613040" y="1006918"/>
                  </a:lnTo>
                  <a:lnTo>
                    <a:pt x="633413" y="987085"/>
                  </a:lnTo>
                  <a:lnTo>
                    <a:pt x="642409" y="977565"/>
                  </a:lnTo>
                  <a:lnTo>
                    <a:pt x="650875" y="968574"/>
                  </a:lnTo>
                  <a:lnTo>
                    <a:pt x="658284" y="960376"/>
                  </a:lnTo>
                  <a:lnTo>
                    <a:pt x="665163" y="952707"/>
                  </a:lnTo>
                  <a:lnTo>
                    <a:pt x="666750" y="944509"/>
                  </a:lnTo>
                  <a:lnTo>
                    <a:pt x="668602" y="936840"/>
                  </a:lnTo>
                  <a:lnTo>
                    <a:pt x="669925" y="928643"/>
                  </a:lnTo>
                  <a:lnTo>
                    <a:pt x="670719" y="920445"/>
                  </a:lnTo>
                  <a:lnTo>
                    <a:pt x="671248" y="911983"/>
                  </a:lnTo>
                  <a:lnTo>
                    <a:pt x="671513" y="903521"/>
                  </a:lnTo>
                  <a:lnTo>
                    <a:pt x="671248" y="895587"/>
                  </a:lnTo>
                  <a:lnTo>
                    <a:pt x="670190" y="887125"/>
                  </a:lnTo>
                  <a:lnTo>
                    <a:pt x="668867" y="878663"/>
                  </a:lnTo>
                  <a:lnTo>
                    <a:pt x="666750" y="870201"/>
                  </a:lnTo>
                  <a:lnTo>
                    <a:pt x="664369" y="861739"/>
                  </a:lnTo>
                  <a:lnTo>
                    <a:pt x="660930" y="853805"/>
                  </a:lnTo>
                  <a:lnTo>
                    <a:pt x="658813" y="849574"/>
                  </a:lnTo>
                  <a:lnTo>
                    <a:pt x="656696" y="845608"/>
                  </a:lnTo>
                  <a:lnTo>
                    <a:pt x="654315" y="841376"/>
                  </a:lnTo>
                  <a:lnTo>
                    <a:pt x="651934" y="837145"/>
                  </a:lnTo>
                  <a:lnTo>
                    <a:pt x="649023" y="833179"/>
                  </a:lnTo>
                  <a:lnTo>
                    <a:pt x="646377" y="829212"/>
                  </a:lnTo>
                  <a:lnTo>
                    <a:pt x="643202" y="825245"/>
                  </a:lnTo>
                  <a:lnTo>
                    <a:pt x="639763" y="821279"/>
                  </a:lnTo>
                  <a:lnTo>
                    <a:pt x="642409" y="824452"/>
                  </a:lnTo>
                  <a:lnTo>
                    <a:pt x="643996" y="827625"/>
                  </a:lnTo>
                  <a:lnTo>
                    <a:pt x="644790" y="830005"/>
                  </a:lnTo>
                  <a:lnTo>
                    <a:pt x="645055" y="831328"/>
                  </a:lnTo>
                  <a:lnTo>
                    <a:pt x="645055" y="832385"/>
                  </a:lnTo>
                  <a:lnTo>
                    <a:pt x="644790" y="833179"/>
                  </a:lnTo>
                  <a:lnTo>
                    <a:pt x="644525" y="833972"/>
                  </a:lnTo>
                  <a:lnTo>
                    <a:pt x="643996" y="834765"/>
                  </a:lnTo>
                  <a:lnTo>
                    <a:pt x="643202" y="835823"/>
                  </a:lnTo>
                  <a:lnTo>
                    <a:pt x="641615" y="837145"/>
                  </a:lnTo>
                  <a:lnTo>
                    <a:pt x="638969" y="838203"/>
                  </a:lnTo>
                  <a:lnTo>
                    <a:pt x="636059" y="838732"/>
                  </a:lnTo>
                  <a:lnTo>
                    <a:pt x="632619" y="839261"/>
                  </a:lnTo>
                  <a:lnTo>
                    <a:pt x="628650" y="839525"/>
                  </a:lnTo>
                  <a:lnTo>
                    <a:pt x="624417" y="839525"/>
                  </a:lnTo>
                  <a:lnTo>
                    <a:pt x="619655" y="839525"/>
                  </a:lnTo>
                  <a:lnTo>
                    <a:pt x="614363" y="838996"/>
                  </a:lnTo>
                  <a:lnTo>
                    <a:pt x="603250" y="837939"/>
                  </a:lnTo>
                  <a:lnTo>
                    <a:pt x="591079" y="835823"/>
                  </a:lnTo>
                  <a:lnTo>
                    <a:pt x="578115" y="833179"/>
                  </a:lnTo>
                  <a:lnTo>
                    <a:pt x="564886" y="830005"/>
                  </a:lnTo>
                  <a:lnTo>
                    <a:pt x="551392" y="826568"/>
                  </a:lnTo>
                  <a:lnTo>
                    <a:pt x="538163" y="822865"/>
                  </a:lnTo>
                  <a:lnTo>
                    <a:pt x="525463" y="818634"/>
                  </a:lnTo>
                  <a:lnTo>
                    <a:pt x="513821" y="814668"/>
                  </a:lnTo>
                  <a:lnTo>
                    <a:pt x="502973" y="810437"/>
                  </a:lnTo>
                  <a:lnTo>
                    <a:pt x="340519" y="975978"/>
                  </a:lnTo>
                  <a:lnTo>
                    <a:pt x="341842" y="984705"/>
                  </a:lnTo>
                  <a:lnTo>
                    <a:pt x="343429" y="994753"/>
                  </a:lnTo>
                  <a:lnTo>
                    <a:pt x="345281" y="1007447"/>
                  </a:lnTo>
                  <a:lnTo>
                    <a:pt x="346869" y="1021991"/>
                  </a:lnTo>
                  <a:lnTo>
                    <a:pt x="348721" y="1038122"/>
                  </a:lnTo>
                  <a:lnTo>
                    <a:pt x="349515" y="1054782"/>
                  </a:lnTo>
                  <a:lnTo>
                    <a:pt x="349779" y="1062715"/>
                  </a:lnTo>
                  <a:lnTo>
                    <a:pt x="350044" y="1070913"/>
                  </a:lnTo>
                  <a:lnTo>
                    <a:pt x="318823" y="1066153"/>
                  </a:lnTo>
                  <a:lnTo>
                    <a:pt x="287073" y="1060864"/>
                  </a:lnTo>
                  <a:lnTo>
                    <a:pt x="269081" y="1057426"/>
                  </a:lnTo>
                  <a:lnTo>
                    <a:pt x="250561" y="1053989"/>
                  </a:lnTo>
                  <a:lnTo>
                    <a:pt x="232040" y="1050551"/>
                  </a:lnTo>
                  <a:lnTo>
                    <a:pt x="214048" y="1046584"/>
                  </a:lnTo>
                  <a:lnTo>
                    <a:pt x="197115" y="1042618"/>
                  </a:lnTo>
                  <a:lnTo>
                    <a:pt x="182033" y="1038651"/>
                  </a:lnTo>
                  <a:lnTo>
                    <a:pt x="175419" y="1036800"/>
                  </a:lnTo>
                  <a:lnTo>
                    <a:pt x="169333" y="1034684"/>
                  </a:lnTo>
                  <a:lnTo>
                    <a:pt x="164042" y="1032833"/>
                  </a:lnTo>
                  <a:lnTo>
                    <a:pt x="159544" y="1030718"/>
                  </a:lnTo>
                  <a:lnTo>
                    <a:pt x="155575" y="1028867"/>
                  </a:lnTo>
                  <a:lnTo>
                    <a:pt x="153194" y="1027015"/>
                  </a:lnTo>
                  <a:lnTo>
                    <a:pt x="152135" y="1025958"/>
                  </a:lnTo>
                  <a:lnTo>
                    <a:pt x="151342" y="1025164"/>
                  </a:lnTo>
                  <a:lnTo>
                    <a:pt x="150812" y="1024371"/>
                  </a:lnTo>
                  <a:lnTo>
                    <a:pt x="150548" y="1023578"/>
                  </a:lnTo>
                  <a:lnTo>
                    <a:pt x="150019" y="1005067"/>
                  </a:lnTo>
                  <a:lnTo>
                    <a:pt x="149490" y="987878"/>
                  </a:lnTo>
                  <a:lnTo>
                    <a:pt x="149225" y="972540"/>
                  </a:lnTo>
                  <a:lnTo>
                    <a:pt x="149490" y="958525"/>
                  </a:lnTo>
                  <a:lnTo>
                    <a:pt x="149754" y="946360"/>
                  </a:lnTo>
                  <a:lnTo>
                    <a:pt x="150019" y="935254"/>
                  </a:lnTo>
                  <a:lnTo>
                    <a:pt x="150548" y="925734"/>
                  </a:lnTo>
                  <a:lnTo>
                    <a:pt x="151077" y="917272"/>
                  </a:lnTo>
                  <a:lnTo>
                    <a:pt x="152665" y="904578"/>
                  </a:lnTo>
                  <a:lnTo>
                    <a:pt x="153723" y="895852"/>
                  </a:lnTo>
                  <a:lnTo>
                    <a:pt x="154781" y="891092"/>
                  </a:lnTo>
                  <a:lnTo>
                    <a:pt x="155046" y="889505"/>
                  </a:lnTo>
                  <a:lnTo>
                    <a:pt x="164571" y="875754"/>
                  </a:lnTo>
                  <a:lnTo>
                    <a:pt x="190235" y="839525"/>
                  </a:lnTo>
                  <a:lnTo>
                    <a:pt x="227013" y="788488"/>
                  </a:lnTo>
                  <a:lnTo>
                    <a:pt x="247650" y="759664"/>
                  </a:lnTo>
                  <a:lnTo>
                    <a:pt x="269875" y="729782"/>
                  </a:lnTo>
                  <a:lnTo>
                    <a:pt x="292100" y="700164"/>
                  </a:lnTo>
                  <a:lnTo>
                    <a:pt x="314325" y="671340"/>
                  </a:lnTo>
                  <a:lnTo>
                    <a:pt x="335492" y="644366"/>
                  </a:lnTo>
                  <a:lnTo>
                    <a:pt x="345811" y="631673"/>
                  </a:lnTo>
                  <a:lnTo>
                    <a:pt x="355336" y="620038"/>
                  </a:lnTo>
                  <a:lnTo>
                    <a:pt x="364596" y="609196"/>
                  </a:lnTo>
                  <a:lnTo>
                    <a:pt x="373063" y="599676"/>
                  </a:lnTo>
                  <a:lnTo>
                    <a:pt x="381265" y="591213"/>
                  </a:lnTo>
                  <a:lnTo>
                    <a:pt x="388144" y="583809"/>
                  </a:lnTo>
                  <a:lnTo>
                    <a:pt x="394759" y="577991"/>
                  </a:lnTo>
                  <a:lnTo>
                    <a:pt x="397404" y="575876"/>
                  </a:lnTo>
                  <a:lnTo>
                    <a:pt x="400315" y="573760"/>
                  </a:lnTo>
                  <a:lnTo>
                    <a:pt x="402431" y="572173"/>
                  </a:lnTo>
                  <a:lnTo>
                    <a:pt x="404813" y="571116"/>
                  </a:lnTo>
                  <a:lnTo>
                    <a:pt x="406665" y="570322"/>
                  </a:lnTo>
                  <a:lnTo>
                    <a:pt x="408252" y="570058"/>
                  </a:lnTo>
                  <a:lnTo>
                    <a:pt x="441325" y="559745"/>
                  </a:lnTo>
                  <a:lnTo>
                    <a:pt x="472811" y="550489"/>
                  </a:lnTo>
                  <a:lnTo>
                    <a:pt x="502973" y="541763"/>
                  </a:lnTo>
                  <a:lnTo>
                    <a:pt x="532342" y="533565"/>
                  </a:lnTo>
                  <a:lnTo>
                    <a:pt x="560917" y="526160"/>
                  </a:lnTo>
                  <a:lnTo>
                    <a:pt x="588963" y="518756"/>
                  </a:lnTo>
                  <a:lnTo>
                    <a:pt x="644261" y="504212"/>
                  </a:lnTo>
                  <a:lnTo>
                    <a:pt x="700617" y="489667"/>
                  </a:lnTo>
                  <a:lnTo>
                    <a:pt x="729457" y="481734"/>
                  </a:lnTo>
                  <a:lnTo>
                    <a:pt x="759090" y="473272"/>
                  </a:lnTo>
                  <a:lnTo>
                    <a:pt x="790046" y="464281"/>
                  </a:lnTo>
                  <a:lnTo>
                    <a:pt x="822590" y="454761"/>
                  </a:lnTo>
                  <a:lnTo>
                    <a:pt x="856457" y="444183"/>
                  </a:lnTo>
                  <a:lnTo>
                    <a:pt x="892440" y="432548"/>
                  </a:lnTo>
                  <a:lnTo>
                    <a:pt x="895350" y="431225"/>
                  </a:lnTo>
                  <a:lnTo>
                    <a:pt x="899055" y="429639"/>
                  </a:lnTo>
                  <a:lnTo>
                    <a:pt x="903288" y="426730"/>
                  </a:lnTo>
                  <a:lnTo>
                    <a:pt x="908315" y="423557"/>
                  </a:lnTo>
                  <a:lnTo>
                    <a:pt x="919957" y="415623"/>
                  </a:lnTo>
                  <a:lnTo>
                    <a:pt x="933186" y="405310"/>
                  </a:lnTo>
                  <a:lnTo>
                    <a:pt x="948532" y="393146"/>
                  </a:lnTo>
                  <a:lnTo>
                    <a:pt x="965201" y="379130"/>
                  </a:lnTo>
                  <a:lnTo>
                    <a:pt x="983986" y="363264"/>
                  </a:lnTo>
                  <a:lnTo>
                    <a:pt x="1003565" y="346075"/>
                  </a:lnTo>
                  <a:close/>
                  <a:moveTo>
                    <a:pt x="1350963" y="0"/>
                  </a:moveTo>
                  <a:lnTo>
                    <a:pt x="1798638" y="337490"/>
                  </a:lnTo>
                  <a:lnTo>
                    <a:pt x="1789907" y="345702"/>
                  </a:lnTo>
                  <a:lnTo>
                    <a:pt x="1766094" y="369543"/>
                  </a:lnTo>
                  <a:lnTo>
                    <a:pt x="1729053" y="404776"/>
                  </a:lnTo>
                  <a:lnTo>
                    <a:pt x="1706828" y="425968"/>
                  </a:lnTo>
                  <a:lnTo>
                    <a:pt x="1681957" y="449015"/>
                  </a:lnTo>
                  <a:lnTo>
                    <a:pt x="1655763" y="473386"/>
                  </a:lnTo>
                  <a:lnTo>
                    <a:pt x="1627453" y="499082"/>
                  </a:lnTo>
                  <a:lnTo>
                    <a:pt x="1598348" y="525308"/>
                  </a:lnTo>
                  <a:lnTo>
                    <a:pt x="1568186" y="551534"/>
                  </a:lnTo>
                  <a:lnTo>
                    <a:pt x="1537759" y="578024"/>
                  </a:lnTo>
                  <a:lnTo>
                    <a:pt x="1506803" y="603985"/>
                  </a:lnTo>
                  <a:lnTo>
                    <a:pt x="1475846" y="628886"/>
                  </a:lnTo>
                  <a:lnTo>
                    <a:pt x="1460500" y="641072"/>
                  </a:lnTo>
                  <a:lnTo>
                    <a:pt x="1445684" y="652463"/>
                  </a:lnTo>
                  <a:lnTo>
                    <a:pt x="1035050" y="302787"/>
                  </a:lnTo>
                  <a:lnTo>
                    <a:pt x="1061244" y="278681"/>
                  </a:lnTo>
                  <a:lnTo>
                    <a:pt x="1088231" y="253250"/>
                  </a:lnTo>
                  <a:lnTo>
                    <a:pt x="1143000" y="201858"/>
                  </a:lnTo>
                  <a:lnTo>
                    <a:pt x="1195917" y="150996"/>
                  </a:lnTo>
                  <a:lnTo>
                    <a:pt x="1245129" y="103578"/>
                  </a:lnTo>
                  <a:lnTo>
                    <a:pt x="1287727" y="62253"/>
                  </a:lnTo>
                  <a:lnTo>
                    <a:pt x="1321065" y="29404"/>
                  </a:lnTo>
                  <a:lnTo>
                    <a:pt x="1350963" y="0"/>
                  </a:ln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  <a:extLst/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95277" y="3121573"/>
            <a:ext cx="1153699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完善的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API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接口，涵盖所有集成与二次开发的需要。第三方应用调用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API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实现所有工单、客户等数据的增删改查。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320577" y="3139993"/>
            <a:ext cx="1166755" cy="19389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易维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SDK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包含面向客户的所有功能：在线客服远程协助，提交工单查询工单，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FAQ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自助等。只需简单代码，即可将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SDK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集成到企业自己的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APP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或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PC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应用程序中。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447168" y="2745930"/>
            <a:ext cx="864660" cy="2769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APP SDK</a:t>
            </a:r>
            <a:endParaRPr lang="zh-CN" altLang="zh-CN" dirty="0">
              <a:solidFill>
                <a:srgbClr val="FFD2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03096" y="3139993"/>
            <a:ext cx="1162471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让易维帮助台和你的第三方用户系统集成，实现用户在同一个验证页面统一登录和退出。</a:t>
            </a:r>
          </a:p>
        </p:txBody>
      </p:sp>
      <p:sp>
        <p:nvSpPr>
          <p:cNvPr id="36" name="矩形 35"/>
          <p:cNvSpPr/>
          <p:nvPr/>
        </p:nvSpPr>
        <p:spPr>
          <a:xfrm>
            <a:off x="4013199" y="2760602"/>
            <a:ext cx="1171235" cy="2769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SSO</a:t>
            </a:r>
            <a:r>
              <a:rPr lang="zh-CN" altLang="en-US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单点登录</a:t>
            </a:r>
            <a:endParaRPr lang="zh-CN" altLang="zh-CN" dirty="0">
              <a:solidFill>
                <a:srgbClr val="FFD2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30199" y="3139993"/>
            <a:ext cx="1203048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利用易维开放式应用框架，企业可以“安装”自己的应用，或者从易维应用市场选择第三方应用进行安装，第三方开发者可以将自己的应用发布到易维应用市场。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596456" y="2745929"/>
            <a:ext cx="830997" cy="2769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应用市场</a:t>
            </a:r>
            <a:endParaRPr lang="zh-CN" altLang="zh-CN" dirty="0">
              <a:solidFill>
                <a:srgbClr val="FFD2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69337" y="3149236"/>
            <a:ext cx="1203048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消息推送。第三方系统订阅消息，易维帮助台实时推送工单变更或回复消息给第三方系统。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876331" y="2745931"/>
            <a:ext cx="1020472" cy="2769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D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Hook</a:t>
            </a:r>
            <a:endParaRPr lang="zh-CN" altLang="zh-CN" dirty="0">
              <a:solidFill>
                <a:srgbClr val="FFD2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67345" y="1677789"/>
            <a:ext cx="807031" cy="807031"/>
            <a:chOff x="5967346" y="1671697"/>
            <a:chExt cx="807031" cy="807031"/>
          </a:xfrm>
        </p:grpSpPr>
        <p:sp>
          <p:nvSpPr>
            <p:cNvPr id="30" name="椭圆 29"/>
            <p:cNvSpPr/>
            <p:nvPr/>
          </p:nvSpPr>
          <p:spPr>
            <a:xfrm>
              <a:off x="5967346" y="1671697"/>
              <a:ext cx="807031" cy="8070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D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615" y="1882250"/>
              <a:ext cx="439754" cy="43975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7578147" y="1660951"/>
            <a:ext cx="814136" cy="814136"/>
            <a:chOff x="7578147" y="1629421"/>
            <a:chExt cx="814136" cy="814136"/>
          </a:xfrm>
        </p:grpSpPr>
        <p:sp>
          <p:nvSpPr>
            <p:cNvPr id="28" name="椭圆 27"/>
            <p:cNvSpPr/>
            <p:nvPr/>
          </p:nvSpPr>
          <p:spPr>
            <a:xfrm>
              <a:off x="7578147" y="1629421"/>
              <a:ext cx="814136" cy="81413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D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016" y="1785841"/>
              <a:ext cx="523551" cy="523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51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75" y="281689"/>
            <a:ext cx="25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IT</a:t>
            </a:r>
            <a:r>
              <a:rPr lang="zh-CN" altLang="en-US" dirty="0"/>
              <a:t>运维那点儿事</a:t>
            </a:r>
          </a:p>
        </p:txBody>
      </p:sp>
      <p:sp>
        <p:nvSpPr>
          <p:cNvPr id="18" name="椭圆 17"/>
          <p:cNvSpPr/>
          <p:nvPr/>
        </p:nvSpPr>
        <p:spPr>
          <a:xfrm>
            <a:off x="2540924" y="891029"/>
            <a:ext cx="3657600" cy="36549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81008" y="1890834"/>
            <a:ext cx="2377437" cy="2375704"/>
            <a:chOff x="3181008" y="1279133"/>
            <a:chExt cx="2377437" cy="2375704"/>
          </a:xfrm>
        </p:grpSpPr>
        <p:sp>
          <p:nvSpPr>
            <p:cNvPr id="17" name="椭圆 16"/>
            <p:cNvSpPr/>
            <p:nvPr/>
          </p:nvSpPr>
          <p:spPr>
            <a:xfrm>
              <a:off x="3181008" y="1279133"/>
              <a:ext cx="2377437" cy="2375704"/>
            </a:xfrm>
            <a:prstGeom prst="ellipse">
              <a:avLst/>
            </a:prstGeom>
            <a:solidFill>
              <a:srgbClr val="FFC80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21086" y="2301062"/>
              <a:ext cx="1097278" cy="1097278"/>
              <a:chOff x="3821086" y="1695669"/>
              <a:chExt cx="1097278" cy="109727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821086" y="1695669"/>
                <a:ext cx="1097278" cy="10972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053485" y="1921141"/>
                <a:ext cx="64633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053485" y="1461774"/>
              <a:ext cx="646331" cy="646331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4053485" y="1085634"/>
            <a:ext cx="646331" cy="646331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</a:p>
        </p:txBody>
      </p:sp>
      <p:sp>
        <p:nvSpPr>
          <p:cNvPr id="22" name="矩形 21"/>
          <p:cNvSpPr/>
          <p:nvPr/>
        </p:nvSpPr>
        <p:spPr>
          <a:xfrm>
            <a:off x="2295110" y="1305161"/>
            <a:ext cx="97174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用户支持</a:t>
            </a:r>
          </a:p>
        </p:txBody>
      </p:sp>
      <p:sp>
        <p:nvSpPr>
          <p:cNvPr id="23" name="矩形 22"/>
          <p:cNvSpPr/>
          <p:nvPr/>
        </p:nvSpPr>
        <p:spPr>
          <a:xfrm>
            <a:off x="5454225" y="1305162"/>
            <a:ext cx="97174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系统维护</a:t>
            </a:r>
          </a:p>
        </p:txBody>
      </p:sp>
    </p:spTree>
    <p:extLst>
      <p:ext uri="{BB962C8B-B14F-4D97-AF65-F5344CB8AC3E}">
        <p14:creationId xmlns:p14="http://schemas.microsoft.com/office/powerpoint/2010/main" val="4057516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200" y="987574"/>
            <a:ext cx="144180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www.ewei.com 400-812-3602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8890" r="6663" b="27691"/>
          <a:stretch/>
        </p:blipFill>
        <p:spPr>
          <a:xfrm>
            <a:off x="2203565" y="2192106"/>
            <a:ext cx="1907298" cy="1917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5561" y="4344495"/>
            <a:ext cx="208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交流群 </a:t>
            </a:r>
            <a:r>
              <a:rPr lang="en-US" altLang="zh-CN" sz="1200" dirty="0">
                <a:solidFill>
                  <a:srgbClr val="E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578909075</a:t>
            </a:r>
            <a:endParaRPr lang="zh-CN" altLang="en-US" sz="1200" dirty="0">
              <a:solidFill>
                <a:srgbClr val="EEB5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6491" y="986016"/>
            <a:ext cx="6477511" cy="880902"/>
            <a:chOff x="1151047" y="538724"/>
            <a:chExt cx="6477511" cy="880902"/>
          </a:xfrm>
        </p:grpSpPr>
        <p:sp>
          <p:nvSpPr>
            <p:cNvPr id="8" name="平行四边形 7"/>
            <p:cNvSpPr/>
            <p:nvPr>
              <p:custDataLst>
                <p:tags r:id="rId1"/>
              </p:custDataLst>
            </p:nvPr>
          </p:nvSpPr>
          <p:spPr>
            <a:xfrm>
              <a:off x="2006782" y="1266714"/>
              <a:ext cx="5621776" cy="152912"/>
            </a:xfrm>
            <a:prstGeom prst="parallelogram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225" dirty="0">
                <a:solidFill>
                  <a:schemeClr val="accent2">
                    <a:lumMod val="40000"/>
                    <a:lumOff val="60000"/>
                  </a:schemeClr>
                </a:solidFill>
                <a:latin typeface="Bell MT" panose="02020503060305020303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9" name="平行四边形 8"/>
            <p:cNvSpPr/>
            <p:nvPr>
              <p:custDataLst>
                <p:tags r:id="rId2"/>
              </p:custDataLst>
            </p:nvPr>
          </p:nvSpPr>
          <p:spPr>
            <a:xfrm>
              <a:off x="1151047" y="538724"/>
              <a:ext cx="3666623" cy="717382"/>
            </a:xfrm>
            <a:prstGeom prst="parallelogram">
              <a:avLst>
                <a:gd name="adj" fmla="val 305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1"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欢迎沟通交流！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" y="188401"/>
            <a:ext cx="1469135" cy="43748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48064" y="4344495"/>
            <a:ext cx="2038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>
                <a:solidFill>
                  <a:srgbClr val="E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易维帮助台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”微信服务号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92106"/>
            <a:ext cx="1917635" cy="19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75" y="281689"/>
            <a:ext cx="2592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/>
              <a:t>问题与挑战</a:t>
            </a:r>
          </a:p>
        </p:txBody>
      </p:sp>
      <p:sp>
        <p:nvSpPr>
          <p:cNvPr id="3" name="矩形 2"/>
          <p:cNvSpPr/>
          <p:nvPr/>
        </p:nvSpPr>
        <p:spPr>
          <a:xfrm>
            <a:off x="740875" y="919878"/>
            <a:ext cx="3332362" cy="139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老毛病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是技术还是服务？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CIO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：重建设，轻运维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运维：见物不见人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874" y="2722139"/>
            <a:ext cx="7336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新问题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端”颠覆传统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基础架构，并打破边界（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Intranet vs Internet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云覆盖端感知。现行的层级化、分片包干式运维支持组织结构难以适应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越来越“挑剔”的用户体验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7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75" y="281689"/>
            <a:ext cx="312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ITSM</a:t>
            </a:r>
            <a:r>
              <a:rPr lang="zh-CN" altLang="en-US" dirty="0"/>
              <a:t>蓝图，漫漫</a:t>
            </a:r>
            <a:r>
              <a:rPr lang="en-US" altLang="zh-CN" dirty="0"/>
              <a:t>ITIL</a:t>
            </a:r>
            <a:r>
              <a:rPr lang="zh-CN" altLang="en-US" dirty="0"/>
              <a:t>之路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842668" y="1009721"/>
            <a:ext cx="7210360" cy="3717339"/>
            <a:chOff x="842668" y="1009721"/>
            <a:chExt cx="7210360" cy="3717339"/>
          </a:xfrm>
        </p:grpSpPr>
        <p:sp>
          <p:nvSpPr>
            <p:cNvPr id="8" name="右箭头 207"/>
            <p:cNvSpPr>
              <a:spLocks noChangeArrowheads="1"/>
            </p:cNvSpPr>
            <p:nvPr/>
          </p:nvSpPr>
          <p:spPr bwMode="auto">
            <a:xfrm>
              <a:off x="1684605" y="2472367"/>
              <a:ext cx="3745017" cy="151003"/>
            </a:xfrm>
            <a:prstGeom prst="rightArrow">
              <a:avLst>
                <a:gd name="adj1" fmla="val 50000"/>
                <a:gd name="adj2" fmla="val 50009"/>
              </a:avLst>
            </a:prstGeom>
            <a:solidFill>
              <a:schemeClr val="accent6">
                <a:lumMod val="20000"/>
                <a:lumOff val="80000"/>
                <a:alpha val="65097"/>
              </a:schemeClr>
            </a:solidFill>
            <a:ln w="9525" algn="ctr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176"/>
            <p:cNvSpPr>
              <a:spLocks noChangeArrowheads="1"/>
            </p:cNvSpPr>
            <p:nvPr/>
          </p:nvSpPr>
          <p:spPr bwMode="auto">
            <a:xfrm>
              <a:off x="1672952" y="1009721"/>
              <a:ext cx="6248979" cy="33654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自助服务、进度查询、信息公告、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KPI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展现</a:t>
              </a:r>
            </a:p>
          </p:txBody>
        </p:sp>
        <p:sp>
          <p:nvSpPr>
            <p:cNvPr id="10" name="矩形 177"/>
            <p:cNvSpPr>
              <a:spLocks noChangeArrowheads="1"/>
            </p:cNvSpPr>
            <p:nvPr/>
          </p:nvSpPr>
          <p:spPr bwMode="auto">
            <a:xfrm>
              <a:off x="1672951" y="1505132"/>
              <a:ext cx="3756671" cy="31772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服务请求管理</a:t>
              </a:r>
            </a:p>
          </p:txBody>
        </p:sp>
        <p:cxnSp>
          <p:nvCxnSpPr>
            <p:cNvPr id="11" name="直接连接符 179"/>
            <p:cNvCxnSpPr>
              <a:cxnSpLocks noChangeShapeType="1"/>
            </p:cNvCxnSpPr>
            <p:nvPr/>
          </p:nvCxnSpPr>
          <p:spPr bwMode="auto">
            <a:xfrm>
              <a:off x="842668" y="1418053"/>
              <a:ext cx="7210360" cy="11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2" name="矩形 181"/>
            <p:cNvSpPr>
              <a:spLocks noChangeArrowheads="1"/>
            </p:cNvSpPr>
            <p:nvPr/>
          </p:nvSpPr>
          <p:spPr bwMode="auto">
            <a:xfrm>
              <a:off x="1865065" y="1947588"/>
              <a:ext cx="458841" cy="116497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事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件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13" name="矩形 182"/>
            <p:cNvSpPr>
              <a:spLocks noChangeArrowheads="1"/>
            </p:cNvSpPr>
            <p:nvPr/>
          </p:nvSpPr>
          <p:spPr bwMode="auto">
            <a:xfrm>
              <a:off x="2586100" y="1947588"/>
              <a:ext cx="458842" cy="116497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问题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14" name="矩形 183"/>
            <p:cNvSpPr>
              <a:spLocks noChangeArrowheads="1"/>
            </p:cNvSpPr>
            <p:nvPr/>
          </p:nvSpPr>
          <p:spPr bwMode="auto">
            <a:xfrm>
              <a:off x="3296940" y="1947588"/>
              <a:ext cx="458842" cy="116497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变更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15" name="矩形 184"/>
            <p:cNvSpPr>
              <a:spLocks noChangeArrowheads="1"/>
            </p:cNvSpPr>
            <p:nvPr/>
          </p:nvSpPr>
          <p:spPr bwMode="auto">
            <a:xfrm>
              <a:off x="4023777" y="1947588"/>
              <a:ext cx="458842" cy="116497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发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布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17" name="矩形 186"/>
            <p:cNvSpPr>
              <a:spLocks noChangeArrowheads="1"/>
            </p:cNvSpPr>
            <p:nvPr/>
          </p:nvSpPr>
          <p:spPr bwMode="auto">
            <a:xfrm>
              <a:off x="5697736" y="1515722"/>
              <a:ext cx="458841" cy="159684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服务质量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18" name="矩形 187"/>
            <p:cNvSpPr>
              <a:spLocks noChangeArrowheads="1"/>
            </p:cNvSpPr>
            <p:nvPr/>
          </p:nvSpPr>
          <p:spPr bwMode="auto">
            <a:xfrm>
              <a:off x="6876682" y="1515722"/>
              <a:ext cx="458842" cy="159684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知识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20" name="矩形 189"/>
            <p:cNvSpPr>
              <a:spLocks noChangeArrowheads="1"/>
            </p:cNvSpPr>
            <p:nvPr/>
          </p:nvSpPr>
          <p:spPr bwMode="auto">
            <a:xfrm>
              <a:off x="7463090" y="1515722"/>
              <a:ext cx="458841" cy="158860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资产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sp>
          <p:nvSpPr>
            <p:cNvPr id="27" name="矩形 218"/>
            <p:cNvSpPr>
              <a:spLocks noChangeArrowheads="1"/>
            </p:cNvSpPr>
            <p:nvPr/>
          </p:nvSpPr>
          <p:spPr bwMode="auto">
            <a:xfrm>
              <a:off x="1684605" y="3290254"/>
              <a:ext cx="6247522" cy="3042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itchFamily="34" charset="0"/>
                </a:rPr>
                <a:t>CMDB 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itchFamily="34" charset="0"/>
                </a:rPr>
                <a:t>配置管理数据库</a:t>
              </a:r>
            </a:p>
          </p:txBody>
        </p:sp>
        <p:cxnSp>
          <p:nvCxnSpPr>
            <p:cNvPr id="28" name="直接连接符 219"/>
            <p:cNvCxnSpPr>
              <a:cxnSpLocks noChangeShapeType="1"/>
            </p:cNvCxnSpPr>
            <p:nvPr/>
          </p:nvCxnSpPr>
          <p:spPr bwMode="auto">
            <a:xfrm>
              <a:off x="842668" y="3184347"/>
              <a:ext cx="7210360" cy="11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9" name="矩形 220"/>
            <p:cNvSpPr>
              <a:spLocks noChangeArrowheads="1"/>
            </p:cNvSpPr>
            <p:nvPr/>
          </p:nvSpPr>
          <p:spPr bwMode="auto">
            <a:xfrm>
              <a:off x="1684605" y="3595032"/>
              <a:ext cx="6247522" cy="27771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基础配置信息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（组织、人员、角色权限、流程策略）</a:t>
              </a:r>
            </a:p>
          </p:txBody>
        </p:sp>
        <p:sp>
          <p:nvSpPr>
            <p:cNvPr id="30" name="矩形 221"/>
            <p:cNvSpPr>
              <a:spLocks noChangeArrowheads="1"/>
            </p:cNvSpPr>
            <p:nvPr/>
          </p:nvSpPr>
          <p:spPr bwMode="auto">
            <a:xfrm>
              <a:off x="1684605" y="3872743"/>
              <a:ext cx="6247522" cy="26476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接口适配器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SSO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Plug-in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 Hook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Extend URL …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7266443" y="4409339"/>
              <a:ext cx="601592" cy="307130"/>
            </a:xfrm>
            <a:prstGeom prst="can">
              <a:avLst>
                <a:gd name="adj" fmla="val 2500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</a:t>
              </a:r>
            </a:p>
          </p:txBody>
        </p:sp>
        <p:sp>
          <p:nvSpPr>
            <p:cNvPr id="32" name="矩形 233"/>
            <p:cNvSpPr/>
            <p:nvPr/>
          </p:nvSpPr>
          <p:spPr bwMode="auto">
            <a:xfrm>
              <a:off x="1694802" y="4409339"/>
              <a:ext cx="852133" cy="3177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监控系统</a:t>
              </a:r>
            </a:p>
          </p:txBody>
        </p:sp>
        <p:sp>
          <p:nvSpPr>
            <p:cNvPr id="33" name="矩形 234"/>
            <p:cNvSpPr/>
            <p:nvPr/>
          </p:nvSpPr>
          <p:spPr bwMode="auto">
            <a:xfrm>
              <a:off x="2765431" y="4409339"/>
              <a:ext cx="852134" cy="3177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第三方系统</a:t>
              </a:r>
            </a:p>
          </p:txBody>
        </p:sp>
        <p:sp>
          <p:nvSpPr>
            <p:cNvPr id="34" name="矩形 235"/>
            <p:cNvSpPr/>
            <p:nvPr/>
          </p:nvSpPr>
          <p:spPr bwMode="auto">
            <a:xfrm>
              <a:off x="3834603" y="4409339"/>
              <a:ext cx="852134" cy="3177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邮件系统</a:t>
              </a:r>
            </a:p>
          </p:txBody>
        </p:sp>
        <p:sp>
          <p:nvSpPr>
            <p:cNvPr id="35" name="矩形 236"/>
            <p:cNvSpPr/>
            <p:nvPr/>
          </p:nvSpPr>
          <p:spPr bwMode="auto">
            <a:xfrm>
              <a:off x="4915429" y="4409339"/>
              <a:ext cx="852134" cy="3177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itchFamily="34" charset="0"/>
                </a:rPr>
                <a:t>社交平台</a:t>
              </a:r>
            </a:p>
          </p:txBody>
        </p:sp>
        <p:sp>
          <p:nvSpPr>
            <p:cNvPr id="36" name="矩形 237"/>
            <p:cNvSpPr/>
            <p:nvPr/>
          </p:nvSpPr>
          <p:spPr bwMode="auto">
            <a:xfrm>
              <a:off x="5987515" y="4409339"/>
              <a:ext cx="1048780" cy="3177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LDAP / AD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238"/>
            <p:cNvCxnSpPr>
              <a:cxnSpLocks noChangeShapeType="1"/>
            </p:cNvCxnSpPr>
            <p:nvPr/>
          </p:nvCxnSpPr>
          <p:spPr bwMode="auto">
            <a:xfrm>
              <a:off x="842668" y="4265776"/>
              <a:ext cx="7210360" cy="11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2085181" y="4159869"/>
              <a:ext cx="134011" cy="241232"/>
            </a:xfrm>
            <a:prstGeom prst="upDownArrow">
              <a:avLst>
                <a:gd name="adj1" fmla="val 50000"/>
                <a:gd name="adj2" fmla="val 4999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3133961" y="4159869"/>
              <a:ext cx="134011" cy="241232"/>
            </a:xfrm>
            <a:prstGeom prst="upDownArrow">
              <a:avLst>
                <a:gd name="adj1" fmla="val 50000"/>
                <a:gd name="adj2" fmla="val 4999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AutoShape 28"/>
            <p:cNvSpPr>
              <a:spLocks noChangeArrowheads="1"/>
            </p:cNvSpPr>
            <p:nvPr/>
          </p:nvSpPr>
          <p:spPr bwMode="auto">
            <a:xfrm>
              <a:off x="4207503" y="4159869"/>
              <a:ext cx="132555" cy="241232"/>
            </a:xfrm>
            <a:prstGeom prst="upDownArrow">
              <a:avLst>
                <a:gd name="adj1" fmla="val 50000"/>
                <a:gd name="adj2" fmla="val 5054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5297068" y="4153985"/>
              <a:ext cx="132555" cy="241233"/>
            </a:xfrm>
            <a:prstGeom prst="upDownArrow">
              <a:avLst>
                <a:gd name="adj1" fmla="val 50000"/>
                <a:gd name="adj2" fmla="val 5054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6443443" y="4153985"/>
              <a:ext cx="134011" cy="241233"/>
            </a:xfrm>
            <a:prstGeom prst="upDownArrow">
              <a:avLst>
                <a:gd name="adj1" fmla="val 50000"/>
                <a:gd name="adj2" fmla="val 499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7502419" y="4153985"/>
              <a:ext cx="134011" cy="241233"/>
            </a:xfrm>
            <a:prstGeom prst="upDownArrow">
              <a:avLst>
                <a:gd name="adj1" fmla="val 50000"/>
                <a:gd name="adj2" fmla="val 499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930066" y="1009722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门户</a:t>
              </a: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930066" y="2174063"/>
              <a:ext cx="492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流程</a:t>
              </a: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930066" y="3579125"/>
              <a:ext cx="492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后台</a:t>
              </a: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930066" y="4417001"/>
              <a:ext cx="492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集成</a:t>
              </a:r>
            </a:p>
          </p:txBody>
        </p:sp>
        <p:cxnSp>
          <p:nvCxnSpPr>
            <p:cNvPr id="69" name="直接连接符 217"/>
            <p:cNvCxnSpPr>
              <a:cxnSpLocks noChangeShapeType="1"/>
            </p:cNvCxnSpPr>
            <p:nvPr/>
          </p:nvCxnSpPr>
          <p:spPr bwMode="auto">
            <a:xfrm rot="5400000" flipH="1">
              <a:off x="3447180" y="3187148"/>
              <a:ext cx="160037" cy="1457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innerShdw blurRad="114300">
                <a:prstClr val="black"/>
              </a:innerShdw>
            </a:effectLst>
          </p:spPr>
        </p:cxnSp>
        <p:cxnSp>
          <p:nvCxnSpPr>
            <p:cNvPr id="70" name="直接连接符 217"/>
            <p:cNvCxnSpPr>
              <a:cxnSpLocks noChangeShapeType="1"/>
            </p:cNvCxnSpPr>
            <p:nvPr/>
          </p:nvCxnSpPr>
          <p:spPr bwMode="auto">
            <a:xfrm rot="5400000" flipH="1">
              <a:off x="4164322" y="3185744"/>
              <a:ext cx="160037" cy="1457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innerShdw blurRad="114300">
                <a:prstClr val="black"/>
              </a:innerShdw>
            </a:effectLst>
          </p:spPr>
        </p:cxnSp>
        <p:sp>
          <p:nvSpPr>
            <p:cNvPr id="71" name="矩形 184"/>
            <p:cNvSpPr>
              <a:spLocks noChangeArrowheads="1"/>
            </p:cNvSpPr>
            <p:nvPr/>
          </p:nvSpPr>
          <p:spPr bwMode="auto">
            <a:xfrm>
              <a:off x="4744308" y="1948729"/>
              <a:ext cx="458842" cy="116497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配置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管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</a:p>
          </p:txBody>
        </p:sp>
        <p:cxnSp>
          <p:nvCxnSpPr>
            <p:cNvPr id="72" name="直接连接符 217"/>
            <p:cNvCxnSpPr>
              <a:cxnSpLocks noChangeShapeType="1"/>
            </p:cNvCxnSpPr>
            <p:nvPr/>
          </p:nvCxnSpPr>
          <p:spPr bwMode="auto">
            <a:xfrm rot="5400000" flipH="1">
              <a:off x="4890583" y="3186798"/>
              <a:ext cx="160037" cy="1457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innerShdw blurRad="114300">
                <a:prstClr val="black"/>
              </a:innerShdw>
            </a:effectLst>
          </p:spPr>
        </p:cxnSp>
        <p:sp>
          <p:nvSpPr>
            <p:cNvPr id="74" name="矩形 187"/>
            <p:cNvSpPr>
              <a:spLocks noChangeArrowheads="1"/>
            </p:cNvSpPr>
            <p:nvPr/>
          </p:nvSpPr>
          <p:spPr bwMode="auto">
            <a:xfrm>
              <a:off x="6284055" y="1511603"/>
              <a:ext cx="458842" cy="159684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25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80" y="267494"/>
            <a:ext cx="297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易维之道：无服务台，不</a:t>
            </a:r>
            <a:r>
              <a:rPr lang="en-US" altLang="zh-CN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ITSM</a:t>
            </a:r>
            <a:endParaRPr lang="zh-CN" altLang="en-US" sz="1600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229697" y="606048"/>
            <a:ext cx="4594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快速上线，立即收效（治乱）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用户提供支持，面向业务输出价值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部门赢得口碑，为二期工程（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ITIL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服务转移流程）创造条件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9012" y="2107663"/>
            <a:ext cx="5285549" cy="2481343"/>
            <a:chOff x="919012" y="2107663"/>
            <a:chExt cx="5285549" cy="2481343"/>
          </a:xfrm>
        </p:grpSpPr>
        <p:cxnSp>
          <p:nvCxnSpPr>
            <p:cNvPr id="87" name="直接箭头连接符 86"/>
            <p:cNvCxnSpPr>
              <a:stCxn id="37" idx="0"/>
              <a:endCxn id="122" idx="4"/>
            </p:cNvCxnSpPr>
            <p:nvPr/>
          </p:nvCxnSpPr>
          <p:spPr>
            <a:xfrm flipH="1" flipV="1">
              <a:off x="3453738" y="3709297"/>
              <a:ext cx="3243" cy="63348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3391879" y="3137603"/>
              <a:ext cx="1732800" cy="2"/>
            </a:xfrm>
            <a:prstGeom prst="straightConnector1">
              <a:avLst/>
            </a:prstGeom>
            <a:ln w="28575">
              <a:solidFill>
                <a:srgbClr val="FFC8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915806" y="4342785"/>
              <a:ext cx="1082349" cy="246221"/>
            </a:xfrm>
            <a:prstGeom prst="rect">
              <a:avLst/>
            </a:prstGeom>
            <a:ln w="3175">
              <a:solidFill>
                <a:schemeClr val="bg1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监控系统的报警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2851740" y="2565909"/>
              <a:ext cx="1203995" cy="114338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FFC80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服务台</a:t>
              </a:r>
            </a:p>
          </p:txBody>
        </p:sp>
        <p:cxnSp>
          <p:nvCxnSpPr>
            <p:cNvPr id="181" name="直接箭头连接符 180"/>
            <p:cNvCxnSpPr>
              <a:endCxn id="122" idx="1"/>
            </p:cNvCxnSpPr>
            <p:nvPr/>
          </p:nvCxnSpPr>
          <p:spPr>
            <a:xfrm>
              <a:off x="2439450" y="2107663"/>
              <a:ext cx="588611" cy="6256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>
              <a:endCxn id="122" idx="2"/>
            </p:cNvCxnSpPr>
            <p:nvPr/>
          </p:nvCxnSpPr>
          <p:spPr>
            <a:xfrm>
              <a:off x="1783394" y="3137602"/>
              <a:ext cx="10683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/>
            <p:cNvCxnSpPr/>
            <p:nvPr/>
          </p:nvCxnSpPr>
          <p:spPr>
            <a:xfrm>
              <a:off x="1971240" y="2565909"/>
              <a:ext cx="921599" cy="374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/>
            <p:cNvCxnSpPr>
              <a:endCxn id="122" idx="3"/>
            </p:cNvCxnSpPr>
            <p:nvPr/>
          </p:nvCxnSpPr>
          <p:spPr>
            <a:xfrm flipV="1">
              <a:off x="2317566" y="3541851"/>
              <a:ext cx="710494" cy="652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 flipV="1">
              <a:off x="1986061" y="3352946"/>
              <a:ext cx="906777" cy="3047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矩形 194"/>
            <p:cNvSpPr/>
            <p:nvPr/>
          </p:nvSpPr>
          <p:spPr>
            <a:xfrm>
              <a:off x="1181932" y="2566953"/>
              <a:ext cx="697628" cy="246221"/>
            </a:xfrm>
            <a:prstGeom prst="rect">
              <a:avLst/>
            </a:prstGeom>
            <a:ln w="3175">
              <a:solidFill>
                <a:srgbClr val="00B0F0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分支用户</a:t>
              </a:r>
              <a:endParaRPr lang="en-US" altLang="zh-CN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919012" y="3014491"/>
              <a:ext cx="697628" cy="246221"/>
            </a:xfrm>
            <a:prstGeom prst="rect">
              <a:avLst/>
            </a:prstGeom>
            <a:ln w="3175">
              <a:solidFill>
                <a:srgbClr val="00B0F0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总部用户</a:t>
              </a:r>
              <a:endParaRPr lang="en-US" altLang="zh-CN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1177271" y="3475639"/>
              <a:ext cx="697628" cy="246221"/>
            </a:xfrm>
            <a:prstGeom prst="rect">
              <a:avLst/>
            </a:prstGeom>
            <a:ln w="3175">
              <a:solidFill>
                <a:srgbClr val="00B0F0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移动用户</a:t>
              </a:r>
              <a:endParaRPr lang="en-US" altLang="zh-CN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1611470" y="3904935"/>
              <a:ext cx="697628" cy="246221"/>
            </a:xfrm>
            <a:prstGeom prst="rect">
              <a:avLst/>
            </a:prstGeom>
            <a:ln w="3175">
              <a:solidFill>
                <a:srgbClr val="00B0F0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临时用户</a:t>
              </a:r>
              <a:endParaRPr lang="en-US" altLang="zh-CN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637248" y="2130125"/>
              <a:ext cx="697628" cy="246221"/>
            </a:xfrm>
            <a:prstGeom prst="rect">
              <a:avLst/>
            </a:prstGeom>
            <a:ln w="3175">
              <a:solidFill>
                <a:srgbClr val="00B0F0"/>
              </a:solidFill>
              <a:prstDash val="dash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外部用户</a:t>
              </a:r>
              <a:endParaRPr lang="en-US" altLang="zh-CN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5250454" y="2747473"/>
              <a:ext cx="954107" cy="7848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统一服务窗口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终结服务请求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开启服务流程</a:t>
              </a:r>
              <a:endParaRPr lang="zh-CN" altLang="en-US" sz="10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93584" y="2112578"/>
            <a:ext cx="1302396" cy="2071477"/>
            <a:chOff x="6993584" y="2112578"/>
            <a:chExt cx="1302396" cy="2071477"/>
          </a:xfrm>
        </p:grpSpPr>
        <p:sp>
          <p:nvSpPr>
            <p:cNvPr id="51" name="圆角矩形 1"/>
            <p:cNvSpPr/>
            <p:nvPr/>
          </p:nvSpPr>
          <p:spPr>
            <a:xfrm>
              <a:off x="6993584" y="2112578"/>
              <a:ext cx="1289784" cy="2071477"/>
            </a:xfrm>
            <a:prstGeom prst="roundRect">
              <a:avLst>
                <a:gd name="adj" fmla="val 135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 dirty="0">
                <a:solidFill>
                  <a:srgbClr val="FFC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570294" y="2865331"/>
              <a:ext cx="126124" cy="1256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箭头连接符 6"/>
            <p:cNvCxnSpPr>
              <a:endCxn id="3" idx="0"/>
            </p:cNvCxnSpPr>
            <p:nvPr/>
          </p:nvCxnSpPr>
          <p:spPr>
            <a:xfrm>
              <a:off x="7273902" y="2485628"/>
              <a:ext cx="359454" cy="37970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3" idx="4"/>
            </p:cNvCxnSpPr>
            <p:nvPr/>
          </p:nvCxnSpPr>
          <p:spPr>
            <a:xfrm>
              <a:off x="7633356" y="2991009"/>
              <a:ext cx="0" cy="84017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endCxn id="3" idx="0"/>
            </p:cNvCxnSpPr>
            <p:nvPr/>
          </p:nvCxnSpPr>
          <p:spPr>
            <a:xfrm flipH="1">
              <a:off x="7633356" y="2470956"/>
              <a:ext cx="331383" cy="39437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7117449" y="2239407"/>
              <a:ext cx="3129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10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7808286" y="2239407"/>
              <a:ext cx="3129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</a:t>
              </a:r>
              <a:endParaRPr lang="zh-CN" altLang="en-US" sz="10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7412782" y="3849820"/>
              <a:ext cx="44114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zh-CN" altLang="en-US" sz="10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7726593" y="2803683"/>
              <a:ext cx="5693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服务台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9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80" y="267494"/>
            <a:ext cx="3254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易维之道：服务导向的</a:t>
            </a:r>
            <a:r>
              <a:rPr lang="en-US" altLang="zh-CN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组织架构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74423" y="1511473"/>
            <a:ext cx="2789063" cy="2675195"/>
            <a:chOff x="774423" y="1511473"/>
            <a:chExt cx="2789063" cy="2675195"/>
          </a:xfrm>
        </p:grpSpPr>
        <p:sp>
          <p:nvSpPr>
            <p:cNvPr id="31" name="椭圆 30"/>
            <p:cNvSpPr/>
            <p:nvPr/>
          </p:nvSpPr>
          <p:spPr>
            <a:xfrm>
              <a:off x="774423" y="1511473"/>
              <a:ext cx="2789063" cy="26751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262510" y="1979648"/>
              <a:ext cx="1812889" cy="17388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750595" y="2458219"/>
              <a:ext cx="836717" cy="78170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91900" y="1615232"/>
              <a:ext cx="954107" cy="276999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服务台坐席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461066" y="2124899"/>
              <a:ext cx="1415773" cy="276999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运维和研发工程师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890671" y="2710570"/>
              <a:ext cx="556563" cy="276999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ITSM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806959882"/>
              </p:ext>
            </p:extLst>
          </p:nvPr>
        </p:nvGraphicFramePr>
        <p:xfrm>
          <a:off x="4288222" y="1696369"/>
          <a:ext cx="3780974" cy="230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897081" y="438435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06839" y="438435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80" y="267494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易维帮助台功能逻辑</a:t>
            </a:r>
          </a:p>
        </p:txBody>
      </p:sp>
      <p:sp>
        <p:nvSpPr>
          <p:cNvPr id="168" name="矩形 167"/>
          <p:cNvSpPr/>
          <p:nvPr/>
        </p:nvSpPr>
        <p:spPr>
          <a:xfrm>
            <a:off x="225380" y="605068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全功能全流程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服务台，轻松管理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服务人员和流程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灵活开放，可与第三方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ITSM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系统集成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907118" y="1842328"/>
            <a:ext cx="7449831" cy="2696072"/>
            <a:chOff x="907118" y="1842328"/>
            <a:chExt cx="7449831" cy="2696072"/>
          </a:xfrm>
        </p:grpSpPr>
        <p:cxnSp>
          <p:nvCxnSpPr>
            <p:cNvPr id="87" name="直接箭头连接符 86"/>
            <p:cNvCxnSpPr>
              <a:stCxn id="37" idx="0"/>
              <a:endCxn id="16" idx="2"/>
            </p:cNvCxnSpPr>
            <p:nvPr/>
          </p:nvCxnSpPr>
          <p:spPr>
            <a:xfrm flipH="1" flipV="1">
              <a:off x="2257730" y="2985041"/>
              <a:ext cx="4413" cy="11532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382042" y="2142973"/>
              <a:ext cx="0" cy="131680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endCxn id="23" idx="1"/>
            </p:cNvCxnSpPr>
            <p:nvPr/>
          </p:nvCxnSpPr>
          <p:spPr>
            <a:xfrm>
              <a:off x="1219651" y="2733902"/>
              <a:ext cx="2200927" cy="555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4260803" y="2733901"/>
              <a:ext cx="3592090" cy="1"/>
            </a:xfrm>
            <a:prstGeom prst="straightConnector1">
              <a:avLst/>
            </a:prstGeom>
            <a:ln w="28575">
              <a:solidFill>
                <a:srgbClr val="FFC8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907118" y="2482761"/>
              <a:ext cx="504056" cy="5022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1795822" y="2482761"/>
              <a:ext cx="923816" cy="502280"/>
            </a:xfrm>
            <a:prstGeom prst="roundRect">
              <a:avLst>
                <a:gd name="adj" fmla="val 27401"/>
              </a:avLst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C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全渠道接入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92728" y="4138290"/>
              <a:ext cx="1338829" cy="400110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监控系统报警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基础架构，应用性能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圆角矩形 1"/>
            <p:cNvSpPr/>
            <p:nvPr/>
          </p:nvSpPr>
          <p:spPr>
            <a:xfrm>
              <a:off x="3420578" y="3459779"/>
              <a:ext cx="2428208" cy="39489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在线客服，远程协助</a:t>
              </a:r>
            </a:p>
          </p:txBody>
        </p:sp>
        <p:sp>
          <p:nvSpPr>
            <p:cNvPr id="22" name="圆角矩形 1"/>
            <p:cNvSpPr/>
            <p:nvPr/>
          </p:nvSpPr>
          <p:spPr>
            <a:xfrm>
              <a:off x="1819153" y="1842328"/>
              <a:ext cx="923816" cy="30064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帮助中心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1"/>
            <p:cNvSpPr/>
            <p:nvPr/>
          </p:nvSpPr>
          <p:spPr>
            <a:xfrm>
              <a:off x="4924970" y="2483464"/>
              <a:ext cx="923816" cy="502280"/>
            </a:xfrm>
            <a:prstGeom prst="roundRect">
              <a:avLst>
                <a:gd name="adj" fmla="val 22727"/>
              </a:avLst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C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工单管理</a:t>
              </a:r>
            </a:p>
          </p:txBody>
        </p:sp>
        <p:sp>
          <p:nvSpPr>
            <p:cNvPr id="26" name="圆角矩形 1"/>
            <p:cNvSpPr/>
            <p:nvPr/>
          </p:nvSpPr>
          <p:spPr>
            <a:xfrm>
              <a:off x="907118" y="3459779"/>
              <a:ext cx="1835851" cy="39489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资产管理，主动维护</a:t>
              </a:r>
            </a:p>
          </p:txBody>
        </p:sp>
        <p:sp>
          <p:nvSpPr>
            <p:cNvPr id="27" name="圆角矩形 1"/>
            <p:cNvSpPr/>
            <p:nvPr/>
          </p:nvSpPr>
          <p:spPr>
            <a:xfrm>
              <a:off x="4917990" y="1842329"/>
              <a:ext cx="2439133" cy="28803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SLA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</a:p>
          </p:txBody>
        </p:sp>
        <p:sp>
          <p:nvSpPr>
            <p:cNvPr id="29" name="圆角矩形 1"/>
            <p:cNvSpPr/>
            <p:nvPr/>
          </p:nvSpPr>
          <p:spPr>
            <a:xfrm>
              <a:off x="6440287" y="2490512"/>
              <a:ext cx="923816" cy="502280"/>
            </a:xfrm>
            <a:prstGeom prst="roundRect">
              <a:avLst>
                <a:gd name="adj" fmla="val 22727"/>
              </a:avLst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C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问题管理</a:t>
              </a:r>
            </a:p>
          </p:txBody>
        </p:sp>
        <p:cxnSp>
          <p:nvCxnSpPr>
            <p:cNvPr id="39" name="直接连接符 38"/>
            <p:cNvCxnSpPr>
              <a:stCxn id="172" idx="2"/>
            </p:cNvCxnSpPr>
            <p:nvPr/>
          </p:nvCxnSpPr>
          <p:spPr>
            <a:xfrm flipH="1">
              <a:off x="3879276" y="2130361"/>
              <a:ext cx="3210" cy="131680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02889" y="2142973"/>
              <a:ext cx="0" cy="340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圆角矩形 1"/>
            <p:cNvSpPr/>
            <p:nvPr/>
          </p:nvSpPr>
          <p:spPr>
            <a:xfrm>
              <a:off x="6433307" y="3459779"/>
              <a:ext cx="923816" cy="31902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服务评价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905952" y="4138290"/>
              <a:ext cx="1338829" cy="400110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ITIL</a:t>
              </a: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服务转移流程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变更发布，配置管理</a:t>
              </a:r>
            </a:p>
          </p:txBody>
        </p:sp>
        <p:sp>
          <p:nvSpPr>
            <p:cNvPr id="122" name="椭圆 121"/>
            <p:cNvSpPr/>
            <p:nvPr/>
          </p:nvSpPr>
          <p:spPr>
            <a:xfrm>
              <a:off x="7852893" y="2477460"/>
              <a:ext cx="504056" cy="50228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FFC80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报告</a:t>
              </a:r>
            </a:p>
          </p:txBody>
        </p:sp>
        <p:cxnSp>
          <p:nvCxnSpPr>
            <p:cNvPr id="72" name="连接符: 肘形 71"/>
            <p:cNvCxnSpPr>
              <a:endCxn id="70" idx="1"/>
            </p:cNvCxnSpPr>
            <p:nvPr/>
          </p:nvCxnSpPr>
          <p:spPr>
            <a:xfrm rot="16200000" flipH="1">
              <a:off x="5847860" y="3033844"/>
              <a:ext cx="879832" cy="291061"/>
            </a:xfrm>
            <a:prstGeom prst="bentConnector2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角矩形 1"/>
            <p:cNvSpPr/>
            <p:nvPr/>
          </p:nvSpPr>
          <p:spPr>
            <a:xfrm>
              <a:off x="3420578" y="2486126"/>
              <a:ext cx="923816" cy="506666"/>
            </a:xfrm>
            <a:prstGeom prst="roundRect">
              <a:avLst>
                <a:gd name="adj" fmla="val 26757"/>
              </a:avLst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C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服务请求</a:t>
              </a:r>
              <a:endParaRPr lang="en-US" altLang="zh-CN" sz="1000" dirty="0">
                <a:solidFill>
                  <a:srgbClr val="FFC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rgbClr val="FFC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en-US" altLang="zh-CN" sz="1000" dirty="0">
                <a:solidFill>
                  <a:srgbClr val="FFC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1" name="直接箭头连接符 160"/>
            <p:cNvCxnSpPr>
              <a:endCxn id="79" idx="0"/>
            </p:cNvCxnSpPr>
            <p:nvPr/>
          </p:nvCxnSpPr>
          <p:spPr>
            <a:xfrm>
              <a:off x="7575366" y="2741652"/>
              <a:ext cx="1" cy="1396638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连接符: 肘形 166"/>
            <p:cNvCxnSpPr>
              <a:stCxn id="10" idx="0"/>
              <a:endCxn id="22" idx="1"/>
            </p:cNvCxnSpPr>
            <p:nvPr/>
          </p:nvCxnSpPr>
          <p:spPr>
            <a:xfrm rot="5400000" flipH="1" flipV="1">
              <a:off x="1244094" y="1907703"/>
              <a:ext cx="490110" cy="660007"/>
            </a:xfrm>
            <a:prstGeom prst="bentConnector2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圆角矩形 1"/>
            <p:cNvSpPr/>
            <p:nvPr/>
          </p:nvSpPr>
          <p:spPr>
            <a:xfrm>
              <a:off x="3420578" y="1842329"/>
              <a:ext cx="923816" cy="28803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80" y="26749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帮助中心，用户门户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91" y="1435976"/>
            <a:ext cx="6428721" cy="353897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66607" y="2980504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FAQ</a:t>
            </a:r>
          </a:p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自助服务</a:t>
            </a:r>
          </a:p>
        </p:txBody>
      </p:sp>
      <p:sp>
        <p:nvSpPr>
          <p:cNvPr id="33" name="KSO_Shape"/>
          <p:cNvSpPr>
            <a:spLocks/>
          </p:cNvSpPr>
          <p:nvPr/>
        </p:nvSpPr>
        <p:spPr bwMode="auto">
          <a:xfrm>
            <a:off x="5593765" y="2872748"/>
            <a:ext cx="1021645" cy="751783"/>
          </a:xfrm>
          <a:custGeom>
            <a:avLst/>
            <a:gdLst>
              <a:gd name="T0" fmla="*/ 671904 w 619"/>
              <a:gd name="T1" fmla="*/ 0 h 619"/>
              <a:gd name="T2" fmla="*/ 671904 w 619"/>
              <a:gd name="T3" fmla="*/ 0 h 619"/>
              <a:gd name="T4" fmla="*/ 0 w 619"/>
              <a:gd name="T5" fmla="*/ 770768 h 619"/>
              <a:gd name="T6" fmla="*/ 256585 w 619"/>
              <a:gd name="T7" fmla="*/ 1413559 h 619"/>
              <a:gd name="T8" fmla="*/ 256585 w 619"/>
              <a:gd name="T9" fmla="*/ 1797488 h 619"/>
              <a:gd name="T10" fmla="*/ 543611 w 619"/>
              <a:gd name="T11" fmla="*/ 1585164 h 619"/>
              <a:gd name="T12" fmla="*/ 671904 w 619"/>
              <a:gd name="T13" fmla="*/ 1585164 h 619"/>
              <a:gd name="T14" fmla="*/ 1343808 w 619"/>
              <a:gd name="T15" fmla="*/ 770768 h 619"/>
              <a:gd name="T16" fmla="*/ 671904 w 619"/>
              <a:gd name="T17" fmla="*/ 0 h 619"/>
              <a:gd name="T18" fmla="*/ 671904 w 619"/>
              <a:gd name="T19" fmla="*/ 1457187 h 619"/>
              <a:gd name="T20" fmla="*/ 671904 w 619"/>
              <a:gd name="T21" fmla="*/ 1457187 h 619"/>
              <a:gd name="T22" fmla="*/ 510995 w 619"/>
              <a:gd name="T23" fmla="*/ 1457187 h 619"/>
              <a:gd name="T24" fmla="*/ 319644 w 619"/>
              <a:gd name="T25" fmla="*/ 1628792 h 619"/>
              <a:gd name="T26" fmla="*/ 319644 w 619"/>
              <a:gd name="T27" fmla="*/ 1329211 h 619"/>
              <a:gd name="T28" fmla="*/ 63059 w 619"/>
              <a:gd name="T29" fmla="*/ 770768 h 619"/>
              <a:gd name="T30" fmla="*/ 671904 w 619"/>
              <a:gd name="T31" fmla="*/ 87257 h 619"/>
              <a:gd name="T32" fmla="*/ 1280749 w 619"/>
              <a:gd name="T33" fmla="*/ 770768 h 619"/>
              <a:gd name="T34" fmla="*/ 671904 w 619"/>
              <a:gd name="T35" fmla="*/ 145718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EEB500"/>
          </a:solidFill>
          <a:ln w="9525">
            <a:solidFill>
              <a:srgbClr val="FFC80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754039" y="962520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查询进度</a:t>
            </a: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2781197" y="772783"/>
            <a:ext cx="1021645" cy="751783"/>
          </a:xfrm>
          <a:custGeom>
            <a:avLst/>
            <a:gdLst>
              <a:gd name="T0" fmla="*/ 671904 w 619"/>
              <a:gd name="T1" fmla="*/ 0 h 619"/>
              <a:gd name="T2" fmla="*/ 671904 w 619"/>
              <a:gd name="T3" fmla="*/ 0 h 619"/>
              <a:gd name="T4" fmla="*/ 0 w 619"/>
              <a:gd name="T5" fmla="*/ 770768 h 619"/>
              <a:gd name="T6" fmla="*/ 256585 w 619"/>
              <a:gd name="T7" fmla="*/ 1413559 h 619"/>
              <a:gd name="T8" fmla="*/ 256585 w 619"/>
              <a:gd name="T9" fmla="*/ 1797488 h 619"/>
              <a:gd name="T10" fmla="*/ 543611 w 619"/>
              <a:gd name="T11" fmla="*/ 1585164 h 619"/>
              <a:gd name="T12" fmla="*/ 671904 w 619"/>
              <a:gd name="T13" fmla="*/ 1585164 h 619"/>
              <a:gd name="T14" fmla="*/ 1343808 w 619"/>
              <a:gd name="T15" fmla="*/ 770768 h 619"/>
              <a:gd name="T16" fmla="*/ 671904 w 619"/>
              <a:gd name="T17" fmla="*/ 0 h 619"/>
              <a:gd name="T18" fmla="*/ 671904 w 619"/>
              <a:gd name="T19" fmla="*/ 1457187 h 619"/>
              <a:gd name="T20" fmla="*/ 671904 w 619"/>
              <a:gd name="T21" fmla="*/ 1457187 h 619"/>
              <a:gd name="T22" fmla="*/ 510995 w 619"/>
              <a:gd name="T23" fmla="*/ 1457187 h 619"/>
              <a:gd name="T24" fmla="*/ 319644 w 619"/>
              <a:gd name="T25" fmla="*/ 1628792 h 619"/>
              <a:gd name="T26" fmla="*/ 319644 w 619"/>
              <a:gd name="T27" fmla="*/ 1329211 h 619"/>
              <a:gd name="T28" fmla="*/ 63059 w 619"/>
              <a:gd name="T29" fmla="*/ 770768 h 619"/>
              <a:gd name="T30" fmla="*/ 671904 w 619"/>
              <a:gd name="T31" fmla="*/ 87257 h 619"/>
              <a:gd name="T32" fmla="*/ 1280749 w 619"/>
              <a:gd name="T33" fmla="*/ 770768 h 619"/>
              <a:gd name="T34" fmla="*/ 671904 w 619"/>
              <a:gd name="T35" fmla="*/ 145718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EEB500"/>
          </a:solidFill>
          <a:ln w="9525">
            <a:solidFill>
              <a:srgbClr val="FFC80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578287" y="1473324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发帖提问</a:t>
            </a:r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>
            <a:off x="7605445" y="1270973"/>
            <a:ext cx="1021645" cy="751783"/>
          </a:xfrm>
          <a:custGeom>
            <a:avLst/>
            <a:gdLst>
              <a:gd name="T0" fmla="*/ 671904 w 619"/>
              <a:gd name="T1" fmla="*/ 0 h 619"/>
              <a:gd name="T2" fmla="*/ 671904 w 619"/>
              <a:gd name="T3" fmla="*/ 0 h 619"/>
              <a:gd name="T4" fmla="*/ 0 w 619"/>
              <a:gd name="T5" fmla="*/ 770768 h 619"/>
              <a:gd name="T6" fmla="*/ 256585 w 619"/>
              <a:gd name="T7" fmla="*/ 1413559 h 619"/>
              <a:gd name="T8" fmla="*/ 256585 w 619"/>
              <a:gd name="T9" fmla="*/ 1797488 h 619"/>
              <a:gd name="T10" fmla="*/ 543611 w 619"/>
              <a:gd name="T11" fmla="*/ 1585164 h 619"/>
              <a:gd name="T12" fmla="*/ 671904 w 619"/>
              <a:gd name="T13" fmla="*/ 1585164 h 619"/>
              <a:gd name="T14" fmla="*/ 1343808 w 619"/>
              <a:gd name="T15" fmla="*/ 770768 h 619"/>
              <a:gd name="T16" fmla="*/ 671904 w 619"/>
              <a:gd name="T17" fmla="*/ 0 h 619"/>
              <a:gd name="T18" fmla="*/ 671904 w 619"/>
              <a:gd name="T19" fmla="*/ 1457187 h 619"/>
              <a:gd name="T20" fmla="*/ 671904 w 619"/>
              <a:gd name="T21" fmla="*/ 1457187 h 619"/>
              <a:gd name="T22" fmla="*/ 510995 w 619"/>
              <a:gd name="T23" fmla="*/ 1457187 h 619"/>
              <a:gd name="T24" fmla="*/ 319644 w 619"/>
              <a:gd name="T25" fmla="*/ 1628792 h 619"/>
              <a:gd name="T26" fmla="*/ 319644 w 619"/>
              <a:gd name="T27" fmla="*/ 1329211 h 619"/>
              <a:gd name="T28" fmla="*/ 63059 w 619"/>
              <a:gd name="T29" fmla="*/ 770768 h 619"/>
              <a:gd name="T30" fmla="*/ 671904 w 619"/>
              <a:gd name="T31" fmla="*/ 87257 h 619"/>
              <a:gd name="T32" fmla="*/ 1280749 w 619"/>
              <a:gd name="T33" fmla="*/ 770768 h 619"/>
              <a:gd name="T34" fmla="*/ 671904 w 619"/>
              <a:gd name="T35" fmla="*/ 145718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EEB500"/>
          </a:solidFill>
          <a:ln w="9525">
            <a:solidFill>
              <a:srgbClr val="FFC80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文本框 10"/>
          <p:cNvSpPr txBox="1"/>
          <p:nvPr/>
        </p:nvSpPr>
        <p:spPr>
          <a:xfrm>
            <a:off x="613891" y="1955225"/>
            <a:ext cx="822077" cy="276999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</a:t>
            </a:r>
          </a:p>
        </p:txBody>
      </p:sp>
      <p:sp>
        <p:nvSpPr>
          <p:cNvPr id="41" name="文本框 10"/>
          <p:cNvSpPr txBox="1"/>
          <p:nvPr/>
        </p:nvSpPr>
        <p:spPr>
          <a:xfrm>
            <a:off x="613890" y="2485997"/>
            <a:ext cx="822077" cy="276999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</a:p>
        </p:txBody>
      </p:sp>
      <p:sp>
        <p:nvSpPr>
          <p:cNvPr id="42" name="文本框 10"/>
          <p:cNvSpPr txBox="1"/>
          <p:nvPr/>
        </p:nvSpPr>
        <p:spPr>
          <a:xfrm>
            <a:off x="613890" y="3004221"/>
            <a:ext cx="822077" cy="276999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881565" y="973085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3908723" y="770737"/>
            <a:ext cx="1021645" cy="751783"/>
          </a:xfrm>
          <a:custGeom>
            <a:avLst/>
            <a:gdLst>
              <a:gd name="T0" fmla="*/ 671904 w 619"/>
              <a:gd name="T1" fmla="*/ 0 h 619"/>
              <a:gd name="T2" fmla="*/ 671904 w 619"/>
              <a:gd name="T3" fmla="*/ 0 h 619"/>
              <a:gd name="T4" fmla="*/ 0 w 619"/>
              <a:gd name="T5" fmla="*/ 770768 h 619"/>
              <a:gd name="T6" fmla="*/ 256585 w 619"/>
              <a:gd name="T7" fmla="*/ 1413559 h 619"/>
              <a:gd name="T8" fmla="*/ 256585 w 619"/>
              <a:gd name="T9" fmla="*/ 1797488 h 619"/>
              <a:gd name="T10" fmla="*/ 543611 w 619"/>
              <a:gd name="T11" fmla="*/ 1585164 h 619"/>
              <a:gd name="T12" fmla="*/ 671904 w 619"/>
              <a:gd name="T13" fmla="*/ 1585164 h 619"/>
              <a:gd name="T14" fmla="*/ 1343808 w 619"/>
              <a:gd name="T15" fmla="*/ 770768 h 619"/>
              <a:gd name="T16" fmla="*/ 671904 w 619"/>
              <a:gd name="T17" fmla="*/ 0 h 619"/>
              <a:gd name="T18" fmla="*/ 671904 w 619"/>
              <a:gd name="T19" fmla="*/ 1457187 h 619"/>
              <a:gd name="T20" fmla="*/ 671904 w 619"/>
              <a:gd name="T21" fmla="*/ 1457187 h 619"/>
              <a:gd name="T22" fmla="*/ 510995 w 619"/>
              <a:gd name="T23" fmla="*/ 1457187 h 619"/>
              <a:gd name="T24" fmla="*/ 319644 w 619"/>
              <a:gd name="T25" fmla="*/ 1628792 h 619"/>
              <a:gd name="T26" fmla="*/ 319644 w 619"/>
              <a:gd name="T27" fmla="*/ 1329211 h 619"/>
              <a:gd name="T28" fmla="*/ 63059 w 619"/>
              <a:gd name="T29" fmla="*/ 770768 h 619"/>
              <a:gd name="T30" fmla="*/ 671904 w 619"/>
              <a:gd name="T31" fmla="*/ 87257 h 619"/>
              <a:gd name="T32" fmla="*/ 1280749 w 619"/>
              <a:gd name="T33" fmla="*/ 770768 h 619"/>
              <a:gd name="T34" fmla="*/ 671904 w 619"/>
              <a:gd name="T35" fmla="*/ 145718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EEB500"/>
          </a:solidFill>
          <a:ln w="9525">
            <a:solidFill>
              <a:srgbClr val="FFC80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676435" y="1950345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下载资源</a:t>
            </a:r>
          </a:p>
        </p:txBody>
      </p:sp>
      <p:sp>
        <p:nvSpPr>
          <p:cNvPr id="48" name="KSO_Shape"/>
          <p:cNvSpPr>
            <a:spLocks/>
          </p:cNvSpPr>
          <p:nvPr/>
        </p:nvSpPr>
        <p:spPr bwMode="auto">
          <a:xfrm rot="10800000">
            <a:off x="2697296" y="1668839"/>
            <a:ext cx="1021645" cy="751783"/>
          </a:xfrm>
          <a:custGeom>
            <a:avLst/>
            <a:gdLst>
              <a:gd name="T0" fmla="*/ 671904 w 619"/>
              <a:gd name="T1" fmla="*/ 0 h 619"/>
              <a:gd name="T2" fmla="*/ 671904 w 619"/>
              <a:gd name="T3" fmla="*/ 0 h 619"/>
              <a:gd name="T4" fmla="*/ 0 w 619"/>
              <a:gd name="T5" fmla="*/ 770768 h 619"/>
              <a:gd name="T6" fmla="*/ 256585 w 619"/>
              <a:gd name="T7" fmla="*/ 1413559 h 619"/>
              <a:gd name="T8" fmla="*/ 256585 w 619"/>
              <a:gd name="T9" fmla="*/ 1797488 h 619"/>
              <a:gd name="T10" fmla="*/ 543611 w 619"/>
              <a:gd name="T11" fmla="*/ 1585164 h 619"/>
              <a:gd name="T12" fmla="*/ 671904 w 619"/>
              <a:gd name="T13" fmla="*/ 1585164 h 619"/>
              <a:gd name="T14" fmla="*/ 1343808 w 619"/>
              <a:gd name="T15" fmla="*/ 770768 h 619"/>
              <a:gd name="T16" fmla="*/ 671904 w 619"/>
              <a:gd name="T17" fmla="*/ 0 h 619"/>
              <a:gd name="T18" fmla="*/ 671904 w 619"/>
              <a:gd name="T19" fmla="*/ 1457187 h 619"/>
              <a:gd name="T20" fmla="*/ 671904 w 619"/>
              <a:gd name="T21" fmla="*/ 1457187 h 619"/>
              <a:gd name="T22" fmla="*/ 510995 w 619"/>
              <a:gd name="T23" fmla="*/ 1457187 h 619"/>
              <a:gd name="T24" fmla="*/ 319644 w 619"/>
              <a:gd name="T25" fmla="*/ 1628792 h 619"/>
              <a:gd name="T26" fmla="*/ 319644 w 619"/>
              <a:gd name="T27" fmla="*/ 1329211 h 619"/>
              <a:gd name="T28" fmla="*/ 63059 w 619"/>
              <a:gd name="T29" fmla="*/ 770768 h 619"/>
              <a:gd name="T30" fmla="*/ 671904 w 619"/>
              <a:gd name="T31" fmla="*/ 87257 h 619"/>
              <a:gd name="T32" fmla="*/ 1280749 w 619"/>
              <a:gd name="T33" fmla="*/ 770768 h 619"/>
              <a:gd name="T34" fmla="*/ 671904 w 619"/>
              <a:gd name="T35" fmla="*/ 145718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EEB500"/>
          </a:solidFill>
          <a:ln w="9525">
            <a:solidFill>
              <a:srgbClr val="EEB5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830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6175033"/>
  <p:tag name="MH_LIBRARY" val="GRAPHIC"/>
  <p:tag name="MH_ORDER" val="Parallelogram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6175033"/>
  <p:tag name="MH_LIBRARY" val="GRAPHIC"/>
  <p:tag name="MH_ORDER" val="Parallelogram 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11761</TotalTime>
  <Words>1559</Words>
  <Application>Microsoft Office PowerPoint</Application>
  <PresentationFormat>全屏显示(16:9)</PresentationFormat>
  <Paragraphs>400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1354</cp:revision>
  <dcterms:created xsi:type="dcterms:W3CDTF">2016-06-30T08:21:43Z</dcterms:created>
  <dcterms:modified xsi:type="dcterms:W3CDTF">2016-09-29T02:24:54Z</dcterms:modified>
</cp:coreProperties>
</file>